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handoutMasterIdLst>
    <p:handoutMasterId r:id="rId15"/>
  </p:handoutMasterIdLst>
  <p:sldIdLst>
    <p:sldId id="432" r:id="rId2"/>
    <p:sldId id="538" r:id="rId3"/>
    <p:sldId id="584" r:id="rId4"/>
    <p:sldId id="585" r:id="rId5"/>
    <p:sldId id="587" r:id="rId6"/>
    <p:sldId id="586" r:id="rId7"/>
    <p:sldId id="580" r:id="rId8"/>
    <p:sldId id="581" r:id="rId9"/>
    <p:sldId id="582" r:id="rId10"/>
    <p:sldId id="583" r:id="rId11"/>
    <p:sldId id="543" r:id="rId12"/>
    <p:sldId id="279" r:id="rId13"/>
  </p:sldIdLst>
  <p:sldSz cx="9144000" cy="6858000" type="screen4x3"/>
  <p:notesSz cx="7010400" cy="9296400"/>
  <p:defaultTextStyle>
    <a:defPPr>
      <a:defRPr lang="pt-BR"/>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94624"/>
  </p:normalViewPr>
  <p:slideViewPr>
    <p:cSldViewPr>
      <p:cViewPr varScale="1">
        <p:scale>
          <a:sx n="87" d="100"/>
          <a:sy n="87" d="100"/>
        </p:scale>
        <p:origin x="-1386" y="-84"/>
      </p:cViewPr>
      <p:guideLst>
        <p:guide orient="horz" pos="2160"/>
        <p:guide pos="2880"/>
      </p:guideLst>
    </p:cSldViewPr>
  </p:slideViewPr>
  <p:outlineViewPr>
    <p:cViewPr>
      <p:scale>
        <a:sx n="33" d="100"/>
        <a:sy n="33" d="100"/>
      </p:scale>
      <p:origin x="48" y="5754"/>
    </p:cViewPr>
  </p:outlineViewPr>
  <p:notesTextViewPr>
    <p:cViewPr>
      <p:scale>
        <a:sx n="100" d="100"/>
        <a:sy n="100" d="100"/>
      </p:scale>
      <p:origin x="0" y="0"/>
    </p:cViewPr>
  </p:notesTextViewPr>
  <p:sorterViewPr>
    <p:cViewPr>
      <p:scale>
        <a:sx n="66" d="100"/>
        <a:sy n="66" d="100"/>
      </p:scale>
      <p:origin x="0" y="-8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a:defRPr/>
            </a:pPr>
            <a:endParaRPr lang="pt-BR"/>
          </a:p>
        </p:txBody>
      </p:sp>
      <p:sp>
        <p:nvSpPr>
          <p:cNvPr id="3" name="Espaço Reservado para Data 2">
            <a:extLst>
              <a:ext uri="{FF2B5EF4-FFF2-40B4-BE49-F238E27FC236}"/>
            </a:extLst>
          </p:cNvPr>
          <p:cNvSpPr>
            <a:spLocks noGrp="1"/>
          </p:cNvSpPr>
          <p:nvPr>
            <p:ph type="dt" sz="quarter"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B2F161E2-DFE9-43A7-800C-28D12B060814}" type="datetimeFigureOut">
              <a:rPr lang="pt-BR" altLang="es-AR"/>
              <a:pPr>
                <a:defRPr/>
              </a:pPr>
              <a:t>27/12/2019</a:t>
            </a:fld>
            <a:endParaRPr lang="pt-BR" altLang="es-AR"/>
          </a:p>
        </p:txBody>
      </p:sp>
      <p:sp>
        <p:nvSpPr>
          <p:cNvPr id="4" name="Espaço Reservado para Rodapé 3">
            <a:extLst>
              <a:ext uri="{FF2B5EF4-FFF2-40B4-BE49-F238E27FC236}"/>
            </a:extLst>
          </p:cNvPr>
          <p:cNvSpPr>
            <a:spLocks noGrp="1"/>
          </p:cNvSpPr>
          <p:nvPr>
            <p:ph type="ftr" sz="quarter" idx="2"/>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a:defRPr/>
            </a:pPr>
            <a:endParaRPr lang="pt-BR"/>
          </a:p>
        </p:txBody>
      </p:sp>
      <p:sp>
        <p:nvSpPr>
          <p:cNvPr id="5" name="Espaço Reservado para Número de Slide 4">
            <a:extLst>
              <a:ext uri="{FF2B5EF4-FFF2-40B4-BE49-F238E27FC236}"/>
            </a:extLst>
          </p:cNvPr>
          <p:cNvSpPr>
            <a:spLocks noGrp="1"/>
          </p:cNvSpPr>
          <p:nvPr>
            <p:ph type="sldNum" sz="quarter" idx="3"/>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atin typeface="Calibri" pitchFamily="34" charset="0"/>
              </a:defRPr>
            </a:lvl1pPr>
          </a:lstStyle>
          <a:p>
            <a:fld id="{5DD86C88-D648-4B91-A740-164334A79EB8}" type="slidenum">
              <a:rPr lang="pt-BR" altLang="es-AR"/>
              <a:pPr/>
              <a:t>‹Nº›</a:t>
            </a:fld>
            <a:endParaRPr lang="pt-BR" altLang="es-AR"/>
          </a:p>
        </p:txBody>
      </p:sp>
    </p:spTree>
    <p:extLst>
      <p:ext uri="{BB962C8B-B14F-4D97-AF65-F5344CB8AC3E}">
        <p14:creationId xmlns:p14="http://schemas.microsoft.com/office/powerpoint/2010/main" val="34526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a:defRPr/>
            </a:pPr>
            <a:endParaRPr lang="pt-BR"/>
          </a:p>
        </p:txBody>
      </p:sp>
      <p:sp>
        <p:nvSpPr>
          <p:cNvPr id="3" name="Espaço Reservado para Data 2">
            <a:extLst>
              <a:ext uri="{FF2B5EF4-FFF2-40B4-BE49-F238E27FC236}"/>
            </a:extLst>
          </p:cNvPr>
          <p:cNvSpPr>
            <a:spLocks noGrp="1"/>
          </p:cNvSpPr>
          <p:nvPr>
            <p:ph type="dt"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8082F7C-A7EC-4EC9-9401-CEDB53A3BA4B}" type="datetimeFigureOut">
              <a:rPr lang="pt-BR" altLang="es-AR"/>
              <a:pPr>
                <a:defRPr/>
              </a:pPr>
              <a:t>27/12/2019</a:t>
            </a:fld>
            <a:endParaRPr lang="pt-BR" altLang="es-AR"/>
          </a:p>
        </p:txBody>
      </p:sp>
      <p:sp>
        <p:nvSpPr>
          <p:cNvPr id="4" name="Espaço Reservado para Imagem de Slide 3">
            <a:extLst>
              <a:ext uri="{FF2B5EF4-FFF2-40B4-BE49-F238E27FC236}"/>
            </a:extLst>
          </p:cNvPr>
          <p:cNvSpPr>
            <a:spLocks noGrp="1" noRot="1" noChangeAspect="1"/>
          </p:cNvSpPr>
          <p:nvPr>
            <p:ph type="sldImg" idx="2"/>
          </p:nvPr>
        </p:nvSpPr>
        <p:spPr>
          <a:xfrm>
            <a:off x="1182688" y="698500"/>
            <a:ext cx="4646612" cy="3484563"/>
          </a:xfrm>
          <a:prstGeom prst="rect">
            <a:avLst/>
          </a:prstGeom>
          <a:noFill/>
          <a:ln w="12700">
            <a:solidFill>
              <a:prstClr val="black"/>
            </a:solidFill>
          </a:ln>
        </p:spPr>
        <p:txBody>
          <a:bodyPr vert="horz" lIns="91431" tIns="45716" rIns="91431" bIns="45716" rtlCol="0" anchor="ctr"/>
          <a:lstStyle/>
          <a:p>
            <a:pPr lvl="0"/>
            <a:endParaRPr lang="pt-BR" noProof="0"/>
          </a:p>
        </p:txBody>
      </p:sp>
      <p:sp>
        <p:nvSpPr>
          <p:cNvPr id="5" name="Espaço Reservado para Anotações 4">
            <a:extLst>
              <a:ext uri="{FF2B5EF4-FFF2-40B4-BE49-F238E27FC236}"/>
            </a:extLst>
          </p:cNvPr>
          <p:cNvSpPr>
            <a:spLocks noGrp="1"/>
          </p:cNvSpPr>
          <p:nvPr>
            <p:ph type="body" sz="quarter" idx="3"/>
          </p:nvPr>
        </p:nvSpPr>
        <p:spPr>
          <a:xfrm>
            <a:off x="701675" y="4414838"/>
            <a:ext cx="5607050" cy="4183062"/>
          </a:xfrm>
          <a:prstGeom prst="rect">
            <a:avLst/>
          </a:prstGeom>
        </p:spPr>
        <p:txBody>
          <a:bodyPr vert="horz" wrap="square" lIns="91431" tIns="45716" rIns="91431" bIns="45716" numCol="1" anchor="t" anchorCtr="0" compatLnSpc="1">
            <a:prstTxWarp prst="textNoShape">
              <a:avLst/>
            </a:prstTxWarp>
            <a:normAutofit/>
          </a:bodyPr>
          <a:lstStyle/>
          <a:p>
            <a:pPr lvl="0"/>
            <a:r>
              <a:rPr lang="pt-BR" altLang="es-AR" noProof="0"/>
              <a:t>Clique para editar os estilos do texto mestre</a:t>
            </a:r>
          </a:p>
          <a:p>
            <a:pPr lvl="1"/>
            <a:r>
              <a:rPr lang="pt-BR" altLang="es-AR" noProof="0"/>
              <a:t>Segundo nível</a:t>
            </a:r>
          </a:p>
          <a:p>
            <a:pPr lvl="2"/>
            <a:r>
              <a:rPr lang="pt-BR" altLang="es-AR" noProof="0"/>
              <a:t>Terceiro nível</a:t>
            </a:r>
          </a:p>
          <a:p>
            <a:pPr lvl="3"/>
            <a:r>
              <a:rPr lang="pt-BR" altLang="es-AR" noProof="0"/>
              <a:t>Quarto nível</a:t>
            </a:r>
          </a:p>
          <a:p>
            <a:pPr lvl="4"/>
            <a:r>
              <a:rPr lang="pt-BR" altLang="es-AR" noProof="0"/>
              <a:t>Quinto nível</a:t>
            </a:r>
          </a:p>
        </p:txBody>
      </p:sp>
      <p:sp>
        <p:nvSpPr>
          <p:cNvPr id="6" name="Espaço Reservado para Rodapé 5">
            <a:extLst>
              <a:ext uri="{FF2B5EF4-FFF2-40B4-BE49-F238E27FC236}"/>
            </a:extLst>
          </p:cNvPr>
          <p:cNvSpPr>
            <a:spLocks noGrp="1"/>
          </p:cNvSpPr>
          <p:nvPr>
            <p:ph type="ftr" sz="quarter" idx="4"/>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a:defRPr/>
            </a:pPr>
            <a:endParaRPr lang="pt-BR"/>
          </a:p>
        </p:txBody>
      </p:sp>
      <p:sp>
        <p:nvSpPr>
          <p:cNvPr id="7" name="Espaço Reservado para Número de Slide 6">
            <a:extLst>
              <a:ext uri="{FF2B5EF4-FFF2-40B4-BE49-F238E27FC236}"/>
            </a:extLst>
          </p:cNvPr>
          <p:cNvSpPr>
            <a:spLocks noGrp="1"/>
          </p:cNvSpPr>
          <p:nvPr>
            <p:ph type="sldNum" sz="quarter" idx="5"/>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a:latin typeface="Calibri" pitchFamily="34" charset="0"/>
              </a:defRPr>
            </a:lvl1pPr>
          </a:lstStyle>
          <a:p>
            <a:fld id="{86051E42-42BD-4C8E-92EB-273AC9B6D7D4}" type="slidenum">
              <a:rPr lang="pt-BR" altLang="es-AR"/>
              <a:pPr/>
              <a:t>‹Nº›</a:t>
            </a:fld>
            <a:endParaRPr lang="pt-BR" altLang="es-AR"/>
          </a:p>
        </p:txBody>
      </p:sp>
    </p:spTree>
    <p:extLst>
      <p:ext uri="{BB962C8B-B14F-4D97-AF65-F5344CB8AC3E}">
        <p14:creationId xmlns:p14="http://schemas.microsoft.com/office/powerpoint/2010/main" val="318975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TextEdit="1"/>
          </p:cNvSpPr>
          <p:nvPr>
            <p:ph type="sldImg"/>
          </p:nvPr>
        </p:nvSpPr>
        <p:spPr bwMode="auto">
          <a:xfrm>
            <a:off x="1185863"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AR"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xfrm>
            <a:off x="1185863"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AR"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smtClean="0">
              <a:ea typeface="ＭＳ Ｐゴシック" pitchFamily="34" charset="-128"/>
            </a:endParaRPr>
          </a:p>
        </p:txBody>
      </p:sp>
      <p:sp>
        <p:nvSpPr>
          <p:cNvPr id="266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D9C88E56-A9FE-4C82-B674-D32912FA9C8D}" type="slidenum">
              <a:rPr lang="pt-BR" altLang="es-AR">
                <a:latin typeface="Calibri" pitchFamily="34" charset="0"/>
              </a:rPr>
              <a:pPr/>
              <a:t>12</a:t>
            </a:fld>
            <a:endParaRPr lang="pt-BR" altLang="es-AR">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xfrm>
            <a:off x="1185863"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AR"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xfrm>
            <a:off x="1185863"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AR"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1185863"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AR"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xfrm>
            <a:off x="1185863"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AR"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xfrm>
            <a:off x="1185863"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AR"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xfrm>
            <a:off x="1185863"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AR"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xfrm>
            <a:off x="1185863"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AR"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1185863" y="698500"/>
            <a:ext cx="4643437"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AR"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extLst>
          </p:cNvPr>
          <p:cNvSpPr>
            <a:spLocks noGrp="1"/>
          </p:cNvSpPr>
          <p:nvPr>
            <p:ph type="dt" sz="half" idx="10"/>
          </p:nvPr>
        </p:nvSpPr>
        <p:spPr/>
        <p:txBody>
          <a:bodyPr/>
          <a:lstStyle>
            <a:lvl1pPr>
              <a:defRPr/>
            </a:lvl1pPr>
          </a:lstStyle>
          <a:p>
            <a:pPr>
              <a:defRPr/>
            </a:pPr>
            <a:fld id="{6ED24507-B02E-4226-BA1A-D04EC3423A99}" type="datetime1">
              <a:rPr lang="pt-BR" altLang="es-AR"/>
              <a:pPr>
                <a:defRPr/>
              </a:pPr>
              <a:t>27/12/2019</a:t>
            </a:fld>
            <a:endParaRPr lang="pt-BR" altLang="es-AR"/>
          </a:p>
        </p:txBody>
      </p:sp>
      <p:sp>
        <p:nvSpPr>
          <p:cNvPr id="5"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6" name="Espaço Reservado para Número de Slide 5">
            <a:extLst>
              <a:ext uri="{FF2B5EF4-FFF2-40B4-BE49-F238E27FC236}"/>
            </a:extLst>
          </p:cNvPr>
          <p:cNvSpPr>
            <a:spLocks noGrp="1"/>
          </p:cNvSpPr>
          <p:nvPr>
            <p:ph type="sldNum" sz="quarter" idx="12"/>
          </p:nvPr>
        </p:nvSpPr>
        <p:spPr/>
        <p:txBody>
          <a:bodyPr/>
          <a:lstStyle>
            <a:lvl1pPr>
              <a:defRPr/>
            </a:lvl1pPr>
          </a:lstStyle>
          <a:p>
            <a:fld id="{E23FB1D0-2F18-4230-A1BD-9D3B9DC647DF}" type="slidenum">
              <a:rPr lang="pt-BR" altLang="es-AR"/>
              <a:pPr/>
              <a:t>‹Nº›</a:t>
            </a:fld>
            <a:endParaRPr lang="pt-BR" altLang="es-AR"/>
          </a:p>
        </p:txBody>
      </p:sp>
    </p:spTree>
    <p:extLst>
      <p:ext uri="{BB962C8B-B14F-4D97-AF65-F5344CB8AC3E}">
        <p14:creationId xmlns:p14="http://schemas.microsoft.com/office/powerpoint/2010/main" val="2747540572"/>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extLst>
          </p:cNvPr>
          <p:cNvSpPr>
            <a:spLocks noGrp="1"/>
          </p:cNvSpPr>
          <p:nvPr>
            <p:ph type="dt" sz="half" idx="10"/>
          </p:nvPr>
        </p:nvSpPr>
        <p:spPr/>
        <p:txBody>
          <a:bodyPr/>
          <a:lstStyle>
            <a:lvl1pPr>
              <a:defRPr/>
            </a:lvl1pPr>
          </a:lstStyle>
          <a:p>
            <a:pPr>
              <a:defRPr/>
            </a:pPr>
            <a:fld id="{F5D70CA1-A5BC-4510-9497-5D5F561D1F92}" type="datetime1">
              <a:rPr lang="pt-BR" altLang="es-AR"/>
              <a:pPr>
                <a:defRPr/>
              </a:pPr>
              <a:t>27/12/2019</a:t>
            </a:fld>
            <a:endParaRPr lang="pt-BR" altLang="es-AR"/>
          </a:p>
        </p:txBody>
      </p:sp>
      <p:sp>
        <p:nvSpPr>
          <p:cNvPr id="5"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6" name="Espaço Reservado para Número de Slide 5">
            <a:extLst>
              <a:ext uri="{FF2B5EF4-FFF2-40B4-BE49-F238E27FC236}"/>
            </a:extLst>
          </p:cNvPr>
          <p:cNvSpPr>
            <a:spLocks noGrp="1"/>
          </p:cNvSpPr>
          <p:nvPr>
            <p:ph type="sldNum" sz="quarter" idx="12"/>
          </p:nvPr>
        </p:nvSpPr>
        <p:spPr/>
        <p:txBody>
          <a:bodyPr/>
          <a:lstStyle>
            <a:lvl1pPr>
              <a:defRPr/>
            </a:lvl1pPr>
          </a:lstStyle>
          <a:p>
            <a:fld id="{6D767BF6-7B0E-4A8C-BE9E-BF6F4B5C9CBC}" type="slidenum">
              <a:rPr lang="pt-BR" altLang="es-AR"/>
              <a:pPr/>
              <a:t>‹Nº›</a:t>
            </a:fld>
            <a:endParaRPr lang="pt-BR" altLang="es-AR"/>
          </a:p>
        </p:txBody>
      </p:sp>
    </p:spTree>
    <p:extLst>
      <p:ext uri="{BB962C8B-B14F-4D97-AF65-F5344CB8AC3E}">
        <p14:creationId xmlns:p14="http://schemas.microsoft.com/office/powerpoint/2010/main" val="2618455853"/>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extLst>
          </p:cNvPr>
          <p:cNvSpPr>
            <a:spLocks noGrp="1"/>
          </p:cNvSpPr>
          <p:nvPr>
            <p:ph type="dt" sz="half" idx="10"/>
          </p:nvPr>
        </p:nvSpPr>
        <p:spPr/>
        <p:txBody>
          <a:bodyPr/>
          <a:lstStyle>
            <a:lvl1pPr>
              <a:defRPr/>
            </a:lvl1pPr>
          </a:lstStyle>
          <a:p>
            <a:pPr>
              <a:defRPr/>
            </a:pPr>
            <a:fld id="{C0908D08-29E7-4EE9-982E-03071F10A233}" type="datetime1">
              <a:rPr lang="pt-BR" altLang="es-AR"/>
              <a:pPr>
                <a:defRPr/>
              </a:pPr>
              <a:t>27/12/2019</a:t>
            </a:fld>
            <a:endParaRPr lang="pt-BR" altLang="es-AR"/>
          </a:p>
        </p:txBody>
      </p:sp>
      <p:sp>
        <p:nvSpPr>
          <p:cNvPr id="5"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6" name="Espaço Reservado para Número de Slide 5">
            <a:extLst>
              <a:ext uri="{FF2B5EF4-FFF2-40B4-BE49-F238E27FC236}"/>
            </a:extLst>
          </p:cNvPr>
          <p:cNvSpPr>
            <a:spLocks noGrp="1"/>
          </p:cNvSpPr>
          <p:nvPr>
            <p:ph type="sldNum" sz="quarter" idx="12"/>
          </p:nvPr>
        </p:nvSpPr>
        <p:spPr/>
        <p:txBody>
          <a:bodyPr/>
          <a:lstStyle>
            <a:lvl1pPr>
              <a:defRPr/>
            </a:lvl1pPr>
          </a:lstStyle>
          <a:p>
            <a:fld id="{9ED1A652-A866-4399-B2ED-33B9311AE13F}" type="slidenum">
              <a:rPr lang="pt-BR" altLang="es-AR"/>
              <a:pPr/>
              <a:t>‹Nº›</a:t>
            </a:fld>
            <a:endParaRPr lang="pt-BR" altLang="es-AR"/>
          </a:p>
        </p:txBody>
      </p:sp>
    </p:spTree>
    <p:extLst>
      <p:ext uri="{BB962C8B-B14F-4D97-AF65-F5344CB8AC3E}">
        <p14:creationId xmlns:p14="http://schemas.microsoft.com/office/powerpoint/2010/main" val="3564512723"/>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s-ES_tradnl"/>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Espaço Reservado para Data 3">
            <a:extLst>
              <a:ext uri="{FF2B5EF4-FFF2-40B4-BE49-F238E27FC236}"/>
            </a:extLst>
          </p:cNvPr>
          <p:cNvSpPr>
            <a:spLocks noGrp="1"/>
          </p:cNvSpPr>
          <p:nvPr>
            <p:ph type="dt" sz="half" idx="10"/>
          </p:nvPr>
        </p:nvSpPr>
        <p:spPr/>
        <p:txBody>
          <a:bodyPr/>
          <a:lstStyle>
            <a:lvl1pPr>
              <a:defRPr/>
            </a:lvl1pPr>
          </a:lstStyle>
          <a:p>
            <a:pPr>
              <a:defRPr/>
            </a:pPr>
            <a:fld id="{EDF66540-10C3-4D59-AE21-DF38DD498D1E}" type="datetime1">
              <a:rPr lang="pt-BR" altLang="es-AR"/>
              <a:pPr>
                <a:defRPr/>
              </a:pPr>
              <a:t>27/12/2019</a:t>
            </a:fld>
            <a:endParaRPr lang="pt-BR" altLang="es-AR"/>
          </a:p>
        </p:txBody>
      </p:sp>
      <p:sp>
        <p:nvSpPr>
          <p:cNvPr id="6"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7" name="Espaço Reservado para Número de Slide 5">
            <a:extLst>
              <a:ext uri="{FF2B5EF4-FFF2-40B4-BE49-F238E27FC236}"/>
            </a:extLst>
          </p:cNvPr>
          <p:cNvSpPr>
            <a:spLocks noGrp="1"/>
          </p:cNvSpPr>
          <p:nvPr>
            <p:ph type="sldNum" sz="quarter" idx="12"/>
          </p:nvPr>
        </p:nvSpPr>
        <p:spPr/>
        <p:txBody>
          <a:bodyPr/>
          <a:lstStyle>
            <a:lvl1pPr>
              <a:defRPr/>
            </a:lvl1pPr>
          </a:lstStyle>
          <a:p>
            <a:fld id="{2862581A-78F2-4349-8ACC-9884F264083A}" type="slidenum">
              <a:rPr lang="pt-BR" altLang="es-AR"/>
              <a:pPr/>
              <a:t>‹Nº›</a:t>
            </a:fld>
            <a:endParaRPr lang="pt-BR" altLang="es-AR"/>
          </a:p>
        </p:txBody>
      </p:sp>
    </p:spTree>
    <p:extLst>
      <p:ext uri="{BB962C8B-B14F-4D97-AF65-F5344CB8AC3E}">
        <p14:creationId xmlns:p14="http://schemas.microsoft.com/office/powerpoint/2010/main" val="3338907065"/>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extLst>
          </p:cNvPr>
          <p:cNvSpPr>
            <a:spLocks noGrp="1"/>
          </p:cNvSpPr>
          <p:nvPr>
            <p:ph type="dt" sz="half" idx="10"/>
          </p:nvPr>
        </p:nvSpPr>
        <p:spPr/>
        <p:txBody>
          <a:bodyPr/>
          <a:lstStyle>
            <a:lvl1pPr>
              <a:defRPr/>
            </a:lvl1pPr>
          </a:lstStyle>
          <a:p>
            <a:pPr>
              <a:defRPr/>
            </a:pPr>
            <a:fld id="{05476B02-B6A4-488B-BC0E-32F448216E62}" type="datetime1">
              <a:rPr lang="pt-BR" altLang="es-AR"/>
              <a:pPr>
                <a:defRPr/>
              </a:pPr>
              <a:t>27/12/2019</a:t>
            </a:fld>
            <a:endParaRPr lang="pt-BR" altLang="es-AR"/>
          </a:p>
        </p:txBody>
      </p:sp>
      <p:sp>
        <p:nvSpPr>
          <p:cNvPr id="5"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6" name="Espaço Reservado para Número de Slide 5">
            <a:extLst>
              <a:ext uri="{FF2B5EF4-FFF2-40B4-BE49-F238E27FC236}"/>
            </a:extLst>
          </p:cNvPr>
          <p:cNvSpPr>
            <a:spLocks noGrp="1"/>
          </p:cNvSpPr>
          <p:nvPr>
            <p:ph type="sldNum" sz="quarter" idx="12"/>
          </p:nvPr>
        </p:nvSpPr>
        <p:spPr/>
        <p:txBody>
          <a:bodyPr/>
          <a:lstStyle>
            <a:lvl1pPr>
              <a:defRPr/>
            </a:lvl1pPr>
          </a:lstStyle>
          <a:p>
            <a:fld id="{9A7E55E8-9F34-4CA0-BE62-9C24BFAAC3EE}" type="slidenum">
              <a:rPr lang="pt-BR" altLang="es-AR"/>
              <a:pPr/>
              <a:t>‹Nº›</a:t>
            </a:fld>
            <a:endParaRPr lang="pt-BR" altLang="es-AR"/>
          </a:p>
        </p:txBody>
      </p:sp>
    </p:spTree>
    <p:extLst>
      <p:ext uri="{BB962C8B-B14F-4D97-AF65-F5344CB8AC3E}">
        <p14:creationId xmlns:p14="http://schemas.microsoft.com/office/powerpoint/2010/main" val="3259695940"/>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extLst>
          </p:cNvPr>
          <p:cNvSpPr>
            <a:spLocks noGrp="1"/>
          </p:cNvSpPr>
          <p:nvPr>
            <p:ph type="dt" sz="half" idx="10"/>
          </p:nvPr>
        </p:nvSpPr>
        <p:spPr/>
        <p:txBody>
          <a:bodyPr/>
          <a:lstStyle>
            <a:lvl1pPr>
              <a:defRPr/>
            </a:lvl1pPr>
          </a:lstStyle>
          <a:p>
            <a:pPr>
              <a:defRPr/>
            </a:pPr>
            <a:fld id="{08889D8D-1FC3-4401-993F-9A44143D2590}" type="datetime1">
              <a:rPr lang="pt-BR" altLang="es-AR"/>
              <a:pPr>
                <a:defRPr/>
              </a:pPr>
              <a:t>27/12/2019</a:t>
            </a:fld>
            <a:endParaRPr lang="pt-BR" altLang="es-AR"/>
          </a:p>
        </p:txBody>
      </p:sp>
      <p:sp>
        <p:nvSpPr>
          <p:cNvPr id="5"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6" name="Espaço Reservado para Número de Slide 5">
            <a:extLst>
              <a:ext uri="{FF2B5EF4-FFF2-40B4-BE49-F238E27FC236}"/>
            </a:extLst>
          </p:cNvPr>
          <p:cNvSpPr>
            <a:spLocks noGrp="1"/>
          </p:cNvSpPr>
          <p:nvPr>
            <p:ph type="sldNum" sz="quarter" idx="12"/>
          </p:nvPr>
        </p:nvSpPr>
        <p:spPr/>
        <p:txBody>
          <a:bodyPr/>
          <a:lstStyle>
            <a:lvl1pPr>
              <a:defRPr/>
            </a:lvl1pPr>
          </a:lstStyle>
          <a:p>
            <a:fld id="{7E01C5DC-F0CC-4E0A-8852-1C9C26F793DA}" type="slidenum">
              <a:rPr lang="pt-BR" altLang="es-AR"/>
              <a:pPr/>
              <a:t>‹Nº›</a:t>
            </a:fld>
            <a:endParaRPr lang="pt-BR" altLang="es-AR"/>
          </a:p>
        </p:txBody>
      </p:sp>
    </p:spTree>
    <p:extLst>
      <p:ext uri="{BB962C8B-B14F-4D97-AF65-F5344CB8AC3E}">
        <p14:creationId xmlns:p14="http://schemas.microsoft.com/office/powerpoint/2010/main" val="426567386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extLst>
          </p:cNvPr>
          <p:cNvSpPr>
            <a:spLocks noGrp="1"/>
          </p:cNvSpPr>
          <p:nvPr>
            <p:ph type="dt" sz="half" idx="10"/>
          </p:nvPr>
        </p:nvSpPr>
        <p:spPr/>
        <p:txBody>
          <a:bodyPr/>
          <a:lstStyle>
            <a:lvl1pPr>
              <a:defRPr/>
            </a:lvl1pPr>
          </a:lstStyle>
          <a:p>
            <a:pPr>
              <a:defRPr/>
            </a:pPr>
            <a:fld id="{45F7735F-CE6E-41E7-BF36-30243EFD184B}" type="datetime1">
              <a:rPr lang="pt-BR" altLang="es-AR"/>
              <a:pPr>
                <a:defRPr/>
              </a:pPr>
              <a:t>27/12/2019</a:t>
            </a:fld>
            <a:endParaRPr lang="pt-BR" altLang="es-AR"/>
          </a:p>
        </p:txBody>
      </p:sp>
      <p:sp>
        <p:nvSpPr>
          <p:cNvPr id="6"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7" name="Espaço Reservado para Número de Slide 5">
            <a:extLst>
              <a:ext uri="{FF2B5EF4-FFF2-40B4-BE49-F238E27FC236}"/>
            </a:extLst>
          </p:cNvPr>
          <p:cNvSpPr>
            <a:spLocks noGrp="1"/>
          </p:cNvSpPr>
          <p:nvPr>
            <p:ph type="sldNum" sz="quarter" idx="12"/>
          </p:nvPr>
        </p:nvSpPr>
        <p:spPr/>
        <p:txBody>
          <a:bodyPr/>
          <a:lstStyle>
            <a:lvl1pPr>
              <a:defRPr/>
            </a:lvl1pPr>
          </a:lstStyle>
          <a:p>
            <a:fld id="{BAD98D88-C42F-457C-8924-1C419D3307F1}" type="slidenum">
              <a:rPr lang="pt-BR" altLang="es-AR"/>
              <a:pPr/>
              <a:t>‹Nº›</a:t>
            </a:fld>
            <a:endParaRPr lang="pt-BR" altLang="es-AR"/>
          </a:p>
        </p:txBody>
      </p:sp>
    </p:spTree>
    <p:extLst>
      <p:ext uri="{BB962C8B-B14F-4D97-AF65-F5344CB8AC3E}">
        <p14:creationId xmlns:p14="http://schemas.microsoft.com/office/powerpoint/2010/main" val="1667040130"/>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extLst>
          </p:cNvPr>
          <p:cNvSpPr>
            <a:spLocks noGrp="1"/>
          </p:cNvSpPr>
          <p:nvPr>
            <p:ph type="dt" sz="half" idx="10"/>
          </p:nvPr>
        </p:nvSpPr>
        <p:spPr/>
        <p:txBody>
          <a:bodyPr/>
          <a:lstStyle>
            <a:lvl1pPr>
              <a:defRPr/>
            </a:lvl1pPr>
          </a:lstStyle>
          <a:p>
            <a:pPr>
              <a:defRPr/>
            </a:pPr>
            <a:fld id="{C4F936B0-5934-4C4E-897E-5F3104880602}" type="datetime1">
              <a:rPr lang="pt-BR" altLang="es-AR"/>
              <a:pPr>
                <a:defRPr/>
              </a:pPr>
              <a:t>27/12/2019</a:t>
            </a:fld>
            <a:endParaRPr lang="pt-BR" altLang="es-AR"/>
          </a:p>
        </p:txBody>
      </p:sp>
      <p:sp>
        <p:nvSpPr>
          <p:cNvPr id="8"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9" name="Espaço Reservado para Número de Slide 5">
            <a:extLst>
              <a:ext uri="{FF2B5EF4-FFF2-40B4-BE49-F238E27FC236}"/>
            </a:extLst>
          </p:cNvPr>
          <p:cNvSpPr>
            <a:spLocks noGrp="1"/>
          </p:cNvSpPr>
          <p:nvPr>
            <p:ph type="sldNum" sz="quarter" idx="12"/>
          </p:nvPr>
        </p:nvSpPr>
        <p:spPr/>
        <p:txBody>
          <a:bodyPr/>
          <a:lstStyle>
            <a:lvl1pPr>
              <a:defRPr/>
            </a:lvl1pPr>
          </a:lstStyle>
          <a:p>
            <a:fld id="{775E50E7-CBE1-4D14-9461-037D7F07A0A6}" type="slidenum">
              <a:rPr lang="pt-BR" altLang="es-AR"/>
              <a:pPr/>
              <a:t>‹Nº›</a:t>
            </a:fld>
            <a:endParaRPr lang="pt-BR" altLang="es-AR"/>
          </a:p>
        </p:txBody>
      </p:sp>
    </p:spTree>
    <p:extLst>
      <p:ext uri="{BB962C8B-B14F-4D97-AF65-F5344CB8AC3E}">
        <p14:creationId xmlns:p14="http://schemas.microsoft.com/office/powerpoint/2010/main" val="56215562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extLst>
          </p:cNvPr>
          <p:cNvSpPr>
            <a:spLocks noGrp="1"/>
          </p:cNvSpPr>
          <p:nvPr>
            <p:ph type="dt" sz="half" idx="10"/>
          </p:nvPr>
        </p:nvSpPr>
        <p:spPr/>
        <p:txBody>
          <a:bodyPr/>
          <a:lstStyle>
            <a:lvl1pPr>
              <a:defRPr/>
            </a:lvl1pPr>
          </a:lstStyle>
          <a:p>
            <a:pPr>
              <a:defRPr/>
            </a:pPr>
            <a:fld id="{0404E48A-BB94-46EB-A7F2-0AAE2739F3E3}" type="datetime1">
              <a:rPr lang="pt-BR" altLang="es-AR"/>
              <a:pPr>
                <a:defRPr/>
              </a:pPr>
              <a:t>27/12/2019</a:t>
            </a:fld>
            <a:endParaRPr lang="pt-BR" altLang="es-AR"/>
          </a:p>
        </p:txBody>
      </p:sp>
      <p:sp>
        <p:nvSpPr>
          <p:cNvPr id="4"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5" name="Espaço Reservado para Número de Slide 5">
            <a:extLst>
              <a:ext uri="{FF2B5EF4-FFF2-40B4-BE49-F238E27FC236}"/>
            </a:extLst>
          </p:cNvPr>
          <p:cNvSpPr>
            <a:spLocks noGrp="1"/>
          </p:cNvSpPr>
          <p:nvPr>
            <p:ph type="sldNum" sz="quarter" idx="12"/>
          </p:nvPr>
        </p:nvSpPr>
        <p:spPr/>
        <p:txBody>
          <a:bodyPr/>
          <a:lstStyle>
            <a:lvl1pPr>
              <a:defRPr/>
            </a:lvl1pPr>
          </a:lstStyle>
          <a:p>
            <a:fld id="{6B83B7C7-AA7C-4781-8D1B-EADE38EDF910}" type="slidenum">
              <a:rPr lang="pt-BR" altLang="es-AR"/>
              <a:pPr/>
              <a:t>‹Nº›</a:t>
            </a:fld>
            <a:endParaRPr lang="pt-BR" altLang="es-AR"/>
          </a:p>
        </p:txBody>
      </p:sp>
    </p:spTree>
    <p:extLst>
      <p:ext uri="{BB962C8B-B14F-4D97-AF65-F5344CB8AC3E}">
        <p14:creationId xmlns:p14="http://schemas.microsoft.com/office/powerpoint/2010/main" val="65564442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extLst>
          </p:cNvPr>
          <p:cNvSpPr>
            <a:spLocks noGrp="1"/>
          </p:cNvSpPr>
          <p:nvPr>
            <p:ph type="dt" sz="half" idx="10"/>
          </p:nvPr>
        </p:nvSpPr>
        <p:spPr/>
        <p:txBody>
          <a:bodyPr/>
          <a:lstStyle>
            <a:lvl1pPr>
              <a:defRPr/>
            </a:lvl1pPr>
          </a:lstStyle>
          <a:p>
            <a:pPr>
              <a:defRPr/>
            </a:pPr>
            <a:fld id="{33A4B01C-ABA9-451A-A28A-CFEBF2CC2DCE}" type="datetime1">
              <a:rPr lang="pt-BR" altLang="es-AR"/>
              <a:pPr>
                <a:defRPr/>
              </a:pPr>
              <a:t>27/12/2019</a:t>
            </a:fld>
            <a:endParaRPr lang="pt-BR" altLang="es-AR"/>
          </a:p>
        </p:txBody>
      </p:sp>
      <p:sp>
        <p:nvSpPr>
          <p:cNvPr id="3"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4" name="Espaço Reservado para Número de Slide 5">
            <a:extLst>
              <a:ext uri="{FF2B5EF4-FFF2-40B4-BE49-F238E27FC236}"/>
            </a:extLst>
          </p:cNvPr>
          <p:cNvSpPr>
            <a:spLocks noGrp="1"/>
          </p:cNvSpPr>
          <p:nvPr>
            <p:ph type="sldNum" sz="quarter" idx="12"/>
          </p:nvPr>
        </p:nvSpPr>
        <p:spPr/>
        <p:txBody>
          <a:bodyPr/>
          <a:lstStyle>
            <a:lvl1pPr>
              <a:defRPr/>
            </a:lvl1pPr>
          </a:lstStyle>
          <a:p>
            <a:fld id="{F8926BEC-0E51-49AF-88F0-8FF567A57D59}" type="slidenum">
              <a:rPr lang="pt-BR" altLang="es-AR"/>
              <a:pPr/>
              <a:t>‹Nº›</a:t>
            </a:fld>
            <a:endParaRPr lang="pt-BR" altLang="es-AR"/>
          </a:p>
        </p:txBody>
      </p:sp>
    </p:spTree>
    <p:extLst>
      <p:ext uri="{BB962C8B-B14F-4D97-AF65-F5344CB8AC3E}">
        <p14:creationId xmlns:p14="http://schemas.microsoft.com/office/powerpoint/2010/main" val="1293058204"/>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extLst>
          </p:cNvPr>
          <p:cNvSpPr>
            <a:spLocks noGrp="1"/>
          </p:cNvSpPr>
          <p:nvPr>
            <p:ph type="dt" sz="half" idx="10"/>
          </p:nvPr>
        </p:nvSpPr>
        <p:spPr/>
        <p:txBody>
          <a:bodyPr/>
          <a:lstStyle>
            <a:lvl1pPr>
              <a:defRPr/>
            </a:lvl1pPr>
          </a:lstStyle>
          <a:p>
            <a:pPr>
              <a:defRPr/>
            </a:pPr>
            <a:fld id="{A9E22B71-776E-4A79-880E-D6829F757478}" type="datetime1">
              <a:rPr lang="pt-BR" altLang="es-AR"/>
              <a:pPr>
                <a:defRPr/>
              </a:pPr>
              <a:t>27/12/2019</a:t>
            </a:fld>
            <a:endParaRPr lang="pt-BR" altLang="es-AR"/>
          </a:p>
        </p:txBody>
      </p:sp>
      <p:sp>
        <p:nvSpPr>
          <p:cNvPr id="6"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7" name="Espaço Reservado para Número de Slide 5">
            <a:extLst>
              <a:ext uri="{FF2B5EF4-FFF2-40B4-BE49-F238E27FC236}"/>
            </a:extLst>
          </p:cNvPr>
          <p:cNvSpPr>
            <a:spLocks noGrp="1"/>
          </p:cNvSpPr>
          <p:nvPr>
            <p:ph type="sldNum" sz="quarter" idx="12"/>
          </p:nvPr>
        </p:nvSpPr>
        <p:spPr/>
        <p:txBody>
          <a:bodyPr/>
          <a:lstStyle>
            <a:lvl1pPr>
              <a:defRPr/>
            </a:lvl1pPr>
          </a:lstStyle>
          <a:p>
            <a:fld id="{09D620A9-5C82-47ED-85A2-3684DC086D3E}" type="slidenum">
              <a:rPr lang="pt-BR" altLang="es-AR"/>
              <a:pPr/>
              <a:t>‹Nº›</a:t>
            </a:fld>
            <a:endParaRPr lang="pt-BR" altLang="es-AR"/>
          </a:p>
        </p:txBody>
      </p:sp>
    </p:spTree>
    <p:extLst>
      <p:ext uri="{BB962C8B-B14F-4D97-AF65-F5344CB8AC3E}">
        <p14:creationId xmlns:p14="http://schemas.microsoft.com/office/powerpoint/2010/main" val="2580343860"/>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extLst>
          </p:cNvPr>
          <p:cNvSpPr>
            <a:spLocks noGrp="1"/>
          </p:cNvSpPr>
          <p:nvPr>
            <p:ph type="dt" sz="half" idx="10"/>
          </p:nvPr>
        </p:nvSpPr>
        <p:spPr/>
        <p:txBody>
          <a:bodyPr/>
          <a:lstStyle>
            <a:lvl1pPr>
              <a:defRPr/>
            </a:lvl1pPr>
          </a:lstStyle>
          <a:p>
            <a:pPr>
              <a:defRPr/>
            </a:pPr>
            <a:fld id="{421B08FB-0F26-4E3E-8044-79409EAD7C4E}" type="datetime1">
              <a:rPr lang="pt-BR" altLang="es-AR"/>
              <a:pPr>
                <a:defRPr/>
              </a:pPr>
              <a:t>27/12/2019</a:t>
            </a:fld>
            <a:endParaRPr lang="pt-BR" altLang="es-AR"/>
          </a:p>
        </p:txBody>
      </p:sp>
      <p:sp>
        <p:nvSpPr>
          <p:cNvPr id="6" name="Espaço Reservado para Rodapé 4">
            <a:extLst>
              <a:ext uri="{FF2B5EF4-FFF2-40B4-BE49-F238E27FC236}"/>
            </a:extLst>
          </p:cNvPr>
          <p:cNvSpPr>
            <a:spLocks noGrp="1"/>
          </p:cNvSpPr>
          <p:nvPr>
            <p:ph type="ftr" sz="quarter" idx="11"/>
          </p:nvPr>
        </p:nvSpPr>
        <p:spPr/>
        <p:txBody>
          <a:bodyPr/>
          <a:lstStyle>
            <a:lvl1pPr>
              <a:defRPr/>
            </a:lvl1pPr>
          </a:lstStyle>
          <a:p>
            <a:pPr>
              <a:defRPr/>
            </a:pPr>
            <a:r>
              <a:rPr lang="es-ES" altLang="es-AR"/>
              <a:t>Grupo Latinoamericano de Emisores de Normas de Información Financeira - GLENIF</a:t>
            </a:r>
            <a:endParaRPr lang="pt-BR" altLang="es-AR"/>
          </a:p>
        </p:txBody>
      </p:sp>
      <p:sp>
        <p:nvSpPr>
          <p:cNvPr id="7" name="Espaço Reservado para Número de Slide 5">
            <a:extLst>
              <a:ext uri="{FF2B5EF4-FFF2-40B4-BE49-F238E27FC236}"/>
            </a:extLst>
          </p:cNvPr>
          <p:cNvSpPr>
            <a:spLocks noGrp="1"/>
          </p:cNvSpPr>
          <p:nvPr>
            <p:ph type="sldNum" sz="quarter" idx="12"/>
          </p:nvPr>
        </p:nvSpPr>
        <p:spPr/>
        <p:txBody>
          <a:bodyPr/>
          <a:lstStyle>
            <a:lvl1pPr>
              <a:defRPr/>
            </a:lvl1pPr>
          </a:lstStyle>
          <a:p>
            <a:fld id="{4F6A1A02-092A-43EC-8A1C-62962AE14C1E}" type="slidenum">
              <a:rPr lang="pt-BR" altLang="es-AR"/>
              <a:pPr/>
              <a:t>‹Nº›</a:t>
            </a:fld>
            <a:endParaRPr lang="pt-BR" altLang="es-AR"/>
          </a:p>
        </p:txBody>
      </p:sp>
    </p:spTree>
    <p:extLst>
      <p:ext uri="{BB962C8B-B14F-4D97-AF65-F5344CB8AC3E}">
        <p14:creationId xmlns:p14="http://schemas.microsoft.com/office/powerpoint/2010/main" val="550125331"/>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m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es-AR" smtClean="0"/>
              <a:t>Clique para editar o estilo do título mestre</a:t>
            </a:r>
          </a:p>
        </p:txBody>
      </p:sp>
      <p:sp>
        <p:nvSpPr>
          <p:cNvPr id="1028"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s-AR" smtClean="0"/>
              <a:t>Clique para editar os estilos do texto mestre</a:t>
            </a:r>
          </a:p>
          <a:p>
            <a:pPr lvl="1"/>
            <a:r>
              <a:rPr lang="pt-BR" altLang="es-AR" smtClean="0"/>
              <a:t>Segundo nível</a:t>
            </a:r>
          </a:p>
          <a:p>
            <a:pPr lvl="2"/>
            <a:r>
              <a:rPr lang="pt-BR" altLang="es-AR" smtClean="0"/>
              <a:t>Terceiro nível</a:t>
            </a:r>
          </a:p>
          <a:p>
            <a:pPr lvl="3"/>
            <a:r>
              <a:rPr lang="pt-BR" altLang="es-AR" smtClean="0"/>
              <a:t>Quarto nível</a:t>
            </a:r>
          </a:p>
          <a:p>
            <a:pPr lvl="4"/>
            <a:r>
              <a:rPr lang="pt-BR" altLang="es-AR" smtClean="0"/>
              <a:t>Quinto nível</a:t>
            </a:r>
          </a:p>
        </p:txBody>
      </p:sp>
      <p:sp>
        <p:nvSpPr>
          <p:cNvPr id="4" name="Espaço Reservado para Data 3">
            <a:extLst>
              <a:ext uri="{FF2B5EF4-FFF2-40B4-BE49-F238E27FC236}"/>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6F4FCD6F-D72B-4F20-A730-371188CEA815}" type="datetime1">
              <a:rPr lang="pt-BR" altLang="es-AR"/>
              <a:pPr>
                <a:defRPr/>
              </a:pPr>
              <a:t>27/12/2019</a:t>
            </a:fld>
            <a:endParaRPr lang="pt-BR" altLang="es-AR"/>
          </a:p>
        </p:txBody>
      </p:sp>
      <p:sp>
        <p:nvSpPr>
          <p:cNvPr id="5" name="Espaço Reservado para Rodapé 4">
            <a:extLst>
              <a:ext uri="{FF2B5EF4-FFF2-40B4-BE49-F238E27FC236}"/>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s-ES" altLang="es-AR"/>
              <a:t>Grupo Latinoamericano de Emisores de Normas de Información Financeira - GLENIF</a:t>
            </a:r>
            <a:endParaRPr lang="pt-BR" altLang="es-AR"/>
          </a:p>
        </p:txBody>
      </p:sp>
      <p:sp>
        <p:nvSpPr>
          <p:cNvPr id="6" name="Espaço Reservado para Número de Slide 5">
            <a:extLst>
              <a:ext uri="{FF2B5EF4-FFF2-40B4-BE49-F238E27FC236}"/>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51642E2-8397-473D-ACF5-AC722D74BBE2}" type="slidenum">
              <a:rPr lang="pt-BR" altLang="es-AR"/>
              <a:pPr/>
              <a:t>‹Nº›</a:t>
            </a:fld>
            <a:endParaRPr lang="pt-BR" altLang="es-AR"/>
          </a:p>
        </p:txBody>
      </p:sp>
      <p:sp>
        <p:nvSpPr>
          <p:cNvPr id="9" name="Retângulo com Canto Diagonal Aparado 8">
            <a:extLst>
              <a:ext uri="{FF2B5EF4-FFF2-40B4-BE49-F238E27FC236}"/>
            </a:extLst>
          </p:cNvPr>
          <p:cNvSpPr>
            <a:spLocks noChangeArrowheads="1"/>
          </p:cNvSpPr>
          <p:nvPr/>
        </p:nvSpPr>
        <p:spPr bwMode="auto">
          <a:xfrm>
            <a:off x="250825" y="1268413"/>
            <a:ext cx="8642350" cy="5589587"/>
          </a:xfrm>
          <a:custGeom>
            <a:avLst/>
            <a:gdLst>
              <a:gd name="T0" fmla="*/ 8647912 w 8640960"/>
              <a:gd name="T1" fmla="*/ 2795490 h 5589240"/>
              <a:gd name="T2" fmla="*/ 4323955 w 8640960"/>
              <a:gd name="T3" fmla="*/ 5590975 h 5589240"/>
              <a:gd name="T4" fmla="*/ 0 w 8640960"/>
              <a:gd name="T5" fmla="*/ 2795490 h 5589240"/>
              <a:gd name="T6" fmla="*/ 4323955 w 8640960"/>
              <a:gd name="T7" fmla="*/ 0 h 5589240"/>
              <a:gd name="T8" fmla="*/ 0 60000 65536"/>
              <a:gd name="T9" fmla="*/ 5898240 60000 65536"/>
              <a:gd name="T10" fmla="*/ 11796480 60000 65536"/>
              <a:gd name="T11" fmla="*/ 17694720 60000 65536"/>
              <a:gd name="T12" fmla="*/ 465779 w 8640960"/>
              <a:gd name="T13" fmla="*/ 465779 h 5589240"/>
              <a:gd name="T14" fmla="*/ 8175181 w 8640960"/>
              <a:gd name="T15" fmla="*/ 5123461 h 5589240"/>
            </a:gdLst>
            <a:ahLst/>
            <a:cxnLst>
              <a:cxn ang="T8">
                <a:pos x="T0" y="T1"/>
              </a:cxn>
              <a:cxn ang="T9">
                <a:pos x="T2" y="T3"/>
              </a:cxn>
              <a:cxn ang="T10">
                <a:pos x="T4" y="T5"/>
              </a:cxn>
              <a:cxn ang="T11">
                <a:pos x="T6" y="T7"/>
              </a:cxn>
            </a:cxnLst>
            <a:rect l="T12" t="T13" r="T14" b="T15"/>
            <a:pathLst>
              <a:path w="8640960" h="5589240">
                <a:moveTo>
                  <a:pt x="0" y="0"/>
                </a:moveTo>
                <a:lnTo>
                  <a:pt x="7709401" y="0"/>
                </a:lnTo>
                <a:lnTo>
                  <a:pt x="8640960" y="931559"/>
                </a:lnTo>
                <a:lnTo>
                  <a:pt x="8640960" y="5589240"/>
                </a:lnTo>
                <a:lnTo>
                  <a:pt x="931559" y="5589240"/>
                </a:lnTo>
                <a:lnTo>
                  <a:pt x="0" y="4657681"/>
                </a:lnTo>
                <a:lnTo>
                  <a:pt x="0" y="0"/>
                </a:lnTo>
                <a:close/>
              </a:path>
            </a:pathLst>
          </a:custGeom>
          <a:solidFill>
            <a:srgbClr val="F2F2F2"/>
          </a:solidFill>
          <a:ln>
            <a:noFill/>
          </a:ln>
          <a:effectLst>
            <a:outerShdw blurRad="63500" sy="23000" kx="-1199993" algn="bl" rotWithShape="0">
              <a:srgbClr val="000000">
                <a:alpha val="20000"/>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es-AR">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zoom/>
  </p:transition>
  <p:hf sldNum="0" hdr="0" dt="0"/>
  <p:txStyles>
    <p:titleStyle>
      <a:lvl1pPr algn="ctr" rtl="0" eaLnBrk="0" fontAlgn="base" hangingPunct="0">
        <a:spcBef>
          <a:spcPct val="0"/>
        </a:spcBef>
        <a:spcAft>
          <a:spcPct val="0"/>
        </a:spcAft>
        <a:defRPr sz="4400" kern="1200">
          <a:solidFill>
            <a:srgbClr val="006600"/>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006600"/>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rgbClr val="006600"/>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rgbClr val="006600"/>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rgbClr val="006600"/>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rgbClr val="006600"/>
          </a:solidFill>
          <a:latin typeface="Calibri" charset="0"/>
          <a:ea typeface="ＭＳ Ｐゴシック" charset="0"/>
        </a:defRPr>
      </a:lvl6pPr>
      <a:lvl7pPr marL="914400" algn="ctr" rtl="0" fontAlgn="base">
        <a:spcBef>
          <a:spcPct val="0"/>
        </a:spcBef>
        <a:spcAft>
          <a:spcPct val="0"/>
        </a:spcAft>
        <a:defRPr sz="4400">
          <a:solidFill>
            <a:srgbClr val="006600"/>
          </a:solidFill>
          <a:latin typeface="Calibri" charset="0"/>
          <a:ea typeface="ＭＳ Ｐゴシック" charset="0"/>
        </a:defRPr>
      </a:lvl7pPr>
      <a:lvl8pPr marL="1371600" algn="ctr" rtl="0" fontAlgn="base">
        <a:spcBef>
          <a:spcPct val="0"/>
        </a:spcBef>
        <a:spcAft>
          <a:spcPct val="0"/>
        </a:spcAft>
        <a:defRPr sz="4400">
          <a:solidFill>
            <a:srgbClr val="006600"/>
          </a:solidFill>
          <a:latin typeface="Calibri" charset="0"/>
          <a:ea typeface="ＭＳ Ｐゴシック" charset="0"/>
        </a:defRPr>
      </a:lvl8pPr>
      <a:lvl9pPr marL="1828800" algn="ctr" rtl="0" fontAlgn="base">
        <a:spcBef>
          <a:spcPct val="0"/>
        </a:spcBef>
        <a:spcAft>
          <a:spcPct val="0"/>
        </a:spcAft>
        <a:defRPr sz="4400">
          <a:solidFill>
            <a:srgbClr val="006600"/>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6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extLst>
          </p:cNvPr>
          <p:cNvSpPr>
            <a:spLocks noChangeArrowheads="1"/>
          </p:cNvSpPr>
          <p:nvPr/>
        </p:nvSpPr>
        <p:spPr bwMode="auto">
          <a:xfrm>
            <a:off x="0" y="5876925"/>
            <a:ext cx="9144000" cy="981075"/>
          </a:xfrm>
          <a:prstGeom prst="rect">
            <a:avLst/>
          </a:prstGeom>
          <a:gradFill rotWithShape="1">
            <a:gsLst>
              <a:gs pos="0">
                <a:srgbClr val="BCBCBC"/>
              </a:gs>
              <a:gs pos="35001">
                <a:srgbClr val="D0D0D0"/>
              </a:gs>
              <a:gs pos="100000">
                <a:srgbClr val="EDEDED"/>
              </a:gs>
            </a:gsLst>
            <a:lin ang="16200000" scaled="1"/>
          </a:gradFill>
          <a:ln>
            <a:noFill/>
          </a:ln>
          <a:effectLst>
            <a:outerShdw blurRad="63500" dist="20000" dir="5400000" rotWithShape="0">
              <a:srgbClr val="000000">
                <a:alpha val="37999"/>
              </a:srgbClr>
            </a:outerShdw>
          </a:effectLst>
          <a:extLst/>
        </p:spPr>
        <p:txBody>
          <a:bodyPr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defRPr/>
            </a:pPr>
            <a:endParaRPr lang="es-ES" altLang="es-ES">
              <a:solidFill>
                <a:srgbClr val="000000"/>
              </a:solidFill>
              <a:latin typeface="Calibri" charset="0"/>
            </a:endParaRPr>
          </a:p>
        </p:txBody>
      </p:sp>
      <p:sp>
        <p:nvSpPr>
          <p:cNvPr id="1031182" name="Rectangle 14">
            <a:extLst>
              <a:ext uri="{FF2B5EF4-FFF2-40B4-BE49-F238E27FC236}"/>
            </a:extLst>
          </p:cNvPr>
          <p:cNvSpPr>
            <a:spLocks noChangeArrowheads="1"/>
          </p:cNvSpPr>
          <p:nvPr/>
        </p:nvSpPr>
        <p:spPr bwMode="auto">
          <a:xfrm>
            <a:off x="687388" y="1484313"/>
            <a:ext cx="7772400" cy="936625"/>
          </a:xfrm>
          <a:prstGeom prst="rect">
            <a:avLst/>
          </a:prstGeom>
          <a:noFill/>
          <a:ln>
            <a:noFill/>
          </a:ln>
          <a:extLst/>
        </p:spPr>
        <p:txBody>
          <a:bodyPr anchor="b"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s-MX" altLang="es-AR" sz="4000" b="1" dirty="0">
                <a:solidFill>
                  <a:srgbClr val="006600"/>
                </a:solidFill>
                <a:effectLst>
                  <a:outerShdw blurRad="38100" dist="38100" dir="2700000" algn="tl">
                    <a:srgbClr val="C0C0C0"/>
                  </a:outerShdw>
                </a:effectLst>
                <a:latin typeface="Calibri" panose="020F0502020204030204" pitchFamily="34" charset="0"/>
              </a:rPr>
              <a:t>[PROYECTO] MODIFICACIÓN A LA NIC 12</a:t>
            </a:r>
          </a:p>
          <a:p>
            <a:pPr algn="ctr">
              <a:defRPr/>
            </a:pPr>
            <a:r>
              <a:rPr lang="es-CO" altLang="es-AR" sz="2800" i="1" dirty="0"/>
              <a:t>Impuestos Diferidos relacionados con Activos y Pasivos que surgen de una Transacción Única</a:t>
            </a:r>
            <a:endParaRPr lang="es-CO" altLang="es-AR" sz="2800" dirty="0"/>
          </a:p>
        </p:txBody>
      </p:sp>
      <p:pic>
        <p:nvPicPr>
          <p:cNvPr id="4101" name="4 Imagen"/>
          <p:cNvPicPr>
            <a:picLocks noChangeAspect="1"/>
          </p:cNvPicPr>
          <p:nvPr/>
        </p:nvPicPr>
        <p:blipFill>
          <a:blip r:embed="rId3">
            <a:extLst>
              <a:ext uri="{28A0092B-C50C-407E-A947-70E740481C1C}">
                <a14:useLocalDpi xmlns:a14="http://schemas.microsoft.com/office/drawing/2010/main" val="0"/>
              </a:ext>
            </a:extLst>
          </a:blip>
          <a:srcRect t="21005" b="21194"/>
          <a:stretch>
            <a:fillRect/>
          </a:stretch>
        </p:blipFill>
        <p:spPr bwMode="auto">
          <a:xfrm>
            <a:off x="9525" y="2708275"/>
            <a:ext cx="90995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p:cNvSpPr>
          <p:nvPr>
            <p:ph type="title"/>
          </p:nvPr>
        </p:nvSpPr>
        <p:spPr>
          <a:xfrm>
            <a:off x="179388" y="1125538"/>
            <a:ext cx="8820150" cy="1143000"/>
          </a:xfrm>
        </p:spPr>
        <p:txBody>
          <a:bodyPr/>
          <a:lstStyle/>
          <a:p>
            <a:pPr eaLnBrk="1" hangingPunct="1">
              <a:defRPr/>
            </a:pPr>
            <a:r>
              <a:rPr lang="es-MX" altLang="es-AR" b="1" dirty="0">
                <a:effectLst>
                  <a:outerShdw blurRad="38100" dist="38100" dir="2700000" algn="tl">
                    <a:srgbClr val="C0C0C0"/>
                  </a:outerShdw>
                </a:effectLst>
                <a:ea typeface="ＭＳ Ｐゴシック" panose="020B0600070205080204" pitchFamily="34" charset="-128"/>
              </a:rPr>
              <a:t>Modificación propuesta al párrafo 24</a:t>
            </a:r>
          </a:p>
        </p:txBody>
      </p:sp>
      <p:sp>
        <p:nvSpPr>
          <p:cNvPr id="3075" name="Rectangle 3">
            <a:extLst>
              <a:ext uri="{FF2B5EF4-FFF2-40B4-BE49-F238E27FC236}"/>
            </a:extLst>
          </p:cNvPr>
          <p:cNvSpPr>
            <a:spLocks noGrp="1"/>
          </p:cNvSpPr>
          <p:nvPr>
            <p:ph type="body" sz="half" idx="1"/>
          </p:nvPr>
        </p:nvSpPr>
        <p:spPr>
          <a:xfrm>
            <a:off x="395288" y="2060575"/>
            <a:ext cx="8351837" cy="4049713"/>
          </a:xfrm>
        </p:spPr>
        <p:txBody>
          <a:bodyPr>
            <a:spAutoFit/>
          </a:bodyPr>
          <a:lstStyle/>
          <a:p>
            <a:pPr marL="0" indent="0">
              <a:buFont typeface="Arial" panose="020B0604020202020204" pitchFamily="34" charset="0"/>
              <a:buNone/>
              <a:defRPr/>
            </a:pPr>
            <a:r>
              <a:rPr lang="es-CO" altLang="es-AR" sz="2400" b="1" dirty="0">
                <a:ea typeface="ＭＳ Ｐゴシック" panose="020B0600070205080204" pitchFamily="34" charset="-128"/>
              </a:rPr>
              <a:t>Diferencias temporarias deducibles</a:t>
            </a:r>
          </a:p>
          <a:p>
            <a:pPr marL="0" indent="0">
              <a:buFont typeface="Arial" panose="020B0604020202020204" pitchFamily="34" charset="0"/>
              <a:buNone/>
              <a:defRPr/>
            </a:pPr>
            <a:r>
              <a:rPr lang="es-CO" altLang="es-AR" sz="2200" b="1" dirty="0">
                <a:ea typeface="ＭＳ Ｐゴシック" panose="020B0600070205080204" pitchFamily="34" charset="-128"/>
              </a:rPr>
              <a:t>24 Se reconocerá un activo por impuestos diferidos, por causa de todas las diferencias temporarias deducibles, en la medida en que resulte probable que la entidad disponga de ganancias fiscales futuras contra las que utilizar esas diferencias temporarias deducibles, salvo que el activo por impuestos diferidos aparezca por causa del reconocimiento inicial de un activo o pasivo en una transacción que:</a:t>
            </a:r>
          </a:p>
          <a:p>
            <a:pPr marL="457200" indent="-457200">
              <a:buFont typeface="Arial" panose="020B0604020202020204" pitchFamily="34" charset="0"/>
              <a:buAutoNum type="alphaLcParenBoth"/>
              <a:defRPr/>
            </a:pPr>
            <a:r>
              <a:rPr lang="es-CO" altLang="es-AR" sz="2200" b="1" dirty="0" smtClean="0">
                <a:ea typeface="ＭＳ Ｐゴシック" panose="020B0600070205080204" pitchFamily="34" charset="-128"/>
              </a:rPr>
              <a:t>(…) </a:t>
            </a:r>
          </a:p>
          <a:p>
            <a:pPr marL="0" indent="0">
              <a:buFont typeface="Arial" panose="020B0604020202020204" pitchFamily="34" charset="0"/>
              <a:buNone/>
              <a:defRPr/>
            </a:pPr>
            <a:r>
              <a:rPr lang="es-CO" altLang="es-AR" sz="2200" b="1" u="sng" dirty="0" smtClean="0">
                <a:solidFill>
                  <a:srgbClr val="FF0000"/>
                </a:solidFill>
                <a:ea typeface="ＭＳ Ｐゴシック" panose="020B0600070205080204" pitchFamily="34" charset="-128"/>
              </a:rPr>
              <a:t>(c) en el momento de la </a:t>
            </a:r>
            <a:r>
              <a:rPr lang="es-CO" altLang="es-AR" sz="2200" b="1" u="sng" dirty="0" err="1" smtClean="0">
                <a:solidFill>
                  <a:srgbClr val="FF0000"/>
                </a:solidFill>
                <a:ea typeface="ＭＳ Ｐゴシック" panose="020B0600070205080204" pitchFamily="34" charset="-128"/>
              </a:rPr>
              <a:t>transacción</a:t>
            </a:r>
            <a:r>
              <a:rPr lang="es-CO" altLang="es-AR" sz="2200" b="1" u="sng" dirty="0" smtClean="0">
                <a:solidFill>
                  <a:srgbClr val="FF0000"/>
                </a:solidFill>
                <a:ea typeface="ＭＳ Ｐゴシック" panose="020B0600070205080204" pitchFamily="34" charset="-128"/>
              </a:rPr>
              <a:t>, no da lugar a importes iguales de diferencias temporarias deducibles e imponibles (</a:t>
            </a:r>
            <a:r>
              <a:rPr lang="es-CO" altLang="es-AR" sz="2200" b="1" u="sng" dirty="0" err="1" smtClean="0">
                <a:solidFill>
                  <a:srgbClr val="FF0000"/>
                </a:solidFill>
                <a:ea typeface="ＭＳ Ｐゴシック" panose="020B0600070205080204" pitchFamily="34" charset="-128"/>
              </a:rPr>
              <a:t>véase</a:t>
            </a:r>
            <a:r>
              <a:rPr lang="es-CO" altLang="es-AR" sz="2200" b="1" u="sng" dirty="0" smtClean="0">
                <a:solidFill>
                  <a:srgbClr val="FF0000"/>
                </a:solidFill>
                <a:ea typeface="ＭＳ Ｐゴシック" panose="020B0600070205080204" pitchFamily="34" charset="-128"/>
              </a:rPr>
              <a:t> el </a:t>
            </a:r>
            <a:r>
              <a:rPr lang="es-CO" altLang="es-AR" sz="2200" b="1" u="sng" dirty="0" err="1" smtClean="0">
                <a:solidFill>
                  <a:srgbClr val="FF0000"/>
                </a:solidFill>
                <a:ea typeface="ＭＳ Ｐゴシック" panose="020B0600070205080204" pitchFamily="34" charset="-128"/>
              </a:rPr>
              <a:t>párrafo</a:t>
            </a:r>
            <a:r>
              <a:rPr lang="es-CO" altLang="es-AR" sz="2200" b="1" u="sng" dirty="0" smtClean="0">
                <a:solidFill>
                  <a:srgbClr val="FF0000"/>
                </a:solidFill>
                <a:ea typeface="ＭＳ Ｐゴシック" panose="020B0600070205080204" pitchFamily="34" charset="-128"/>
              </a:rPr>
              <a:t> 22A).</a:t>
            </a:r>
            <a:endParaRPr lang="es-CO" altLang="es-AR" sz="2200" b="1" u="sng" dirty="0">
              <a:solidFill>
                <a:srgbClr val="FF0000"/>
              </a:solidFill>
              <a:ea typeface="ＭＳ Ｐゴシック" panose="020B0600070205080204" pitchFamily="34" charset="-128"/>
            </a:endParaRPr>
          </a:p>
        </p:txBody>
      </p:sp>
      <p:sp>
        <p:nvSpPr>
          <p:cNvPr id="5"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F11AD025-7BE0-41C6-B9EE-2A8098CE8EAA}"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10</a:t>
            </a:fld>
            <a:endParaRPr lang="es-ES" altLang="es-AR" sz="1400" b="1">
              <a:effectLst>
                <a:outerShdw blurRad="38100" dist="38100" dir="2700000" algn="tl">
                  <a:srgbClr val="C0C0C0"/>
                </a:outerShdw>
              </a:effectLst>
              <a:latin typeface="Verdan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p:cNvSpPr>
          <p:nvPr>
            <p:ph type="title"/>
          </p:nvPr>
        </p:nvSpPr>
        <p:spPr>
          <a:xfrm>
            <a:off x="107950" y="1133475"/>
            <a:ext cx="8856663" cy="1143000"/>
          </a:xfrm>
        </p:spPr>
        <p:txBody>
          <a:bodyPr/>
          <a:lstStyle/>
          <a:p>
            <a:pPr eaLnBrk="1" hangingPunct="1">
              <a:defRPr/>
            </a:pPr>
            <a:r>
              <a:rPr lang="es-MX" altLang="es-AR" dirty="0">
                <a:effectLst>
                  <a:outerShdw blurRad="38100" dist="38100" dir="2700000" algn="tl">
                    <a:srgbClr val="C0C0C0"/>
                  </a:outerShdw>
                </a:effectLst>
                <a:ea typeface="ＭＳ Ｐゴシック" panose="020B0600070205080204" pitchFamily="34" charset="-128"/>
              </a:rPr>
              <a:t>Pregunta</a:t>
            </a:r>
          </a:p>
        </p:txBody>
      </p:sp>
      <p:sp>
        <p:nvSpPr>
          <p:cNvPr id="3075" name="Rectangle 3"/>
          <p:cNvSpPr>
            <a:spLocks noGrp="1"/>
          </p:cNvSpPr>
          <p:nvPr>
            <p:ph type="body" sz="half" idx="1"/>
          </p:nvPr>
        </p:nvSpPr>
        <p:spPr>
          <a:xfrm>
            <a:off x="468313" y="2133600"/>
            <a:ext cx="6769100" cy="3455988"/>
          </a:xfrm>
        </p:spPr>
        <p:txBody>
          <a:bodyPr/>
          <a:lstStyle/>
          <a:p>
            <a:pPr marL="514350" indent="-514350">
              <a:buFont typeface="Calibri" pitchFamily="34" charset="0"/>
              <a:buAutoNum type="alphaLcParenR"/>
            </a:pPr>
            <a:r>
              <a:rPr lang="es-CO" altLang="es-AR" b="1" smtClean="0">
                <a:ea typeface="ＭＳ Ｐゴシック" pitchFamily="34" charset="-128"/>
              </a:rPr>
              <a:t>¿Está de acuerdo con la propuesta del Consejo de modificar las NIC 12 de la forma descrita en el Proyecto de Norma? </a:t>
            </a:r>
          </a:p>
          <a:p>
            <a:pPr marL="514350" indent="-514350">
              <a:buFont typeface="Calibri" pitchFamily="34" charset="0"/>
              <a:buAutoNum type="alphaLcParenR"/>
            </a:pPr>
            <a:r>
              <a:rPr lang="es-CO" altLang="es-AR" b="1" smtClean="0">
                <a:ea typeface="ＭＳ Ｐゴシック" pitchFamily="34" charset="-128"/>
              </a:rPr>
              <a:t>Si no lo está, ¿por qué y qué recomienda en su lugar?</a:t>
            </a:r>
          </a:p>
        </p:txBody>
      </p:sp>
      <p:sp>
        <p:nvSpPr>
          <p:cNvPr id="5"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1931EF0B-AE03-4B78-ABC2-3B6E4513CD08}"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11</a:t>
            </a:fld>
            <a:endParaRPr lang="es-ES" altLang="es-AR" sz="1400" b="1">
              <a:effectLst>
                <a:outerShdw blurRad="38100" dist="38100" dir="2700000" algn="tl">
                  <a:srgbClr val="C0C0C0"/>
                </a:outerShdw>
              </a:effectLst>
              <a:latin typeface="Verdana" pitchFamily="34" charset="0"/>
            </a:endParaRP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238" y="-6096000"/>
            <a:ext cx="38084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3775" y="2205038"/>
            <a:ext cx="15144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left)">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Rodapé 3">
            <a:extLst>
              <a:ext uri="{FF2B5EF4-FFF2-40B4-BE49-F238E27FC236}"/>
            </a:extLst>
          </p:cNvPr>
          <p:cNvSpPr>
            <a:spLocks noGrp="1"/>
          </p:cNvSpPr>
          <p:nvPr>
            <p:ph type="ftr" sz="quarter" idx="11"/>
          </p:nvPr>
        </p:nvSpPr>
        <p:spPr>
          <a:xfrm>
            <a:off x="1908175" y="831850"/>
            <a:ext cx="3887788" cy="220663"/>
          </a:xfrm>
        </p:spPr>
        <p:txBody>
          <a:bodyPr rtlCol="0"/>
          <a:lstStyle/>
          <a:p>
            <a:pPr fontAlgn="auto">
              <a:spcBef>
                <a:spcPts val="0"/>
              </a:spcBef>
              <a:spcAft>
                <a:spcPts val="0"/>
              </a:spcAft>
              <a:defRPr/>
            </a:pPr>
            <a:r>
              <a:rPr lang="pt-BR" sz="1300" dirty="0" err="1">
                <a:solidFill>
                  <a:schemeClr val="bg1">
                    <a:lumMod val="50000"/>
                  </a:schemeClr>
                </a:solidFill>
                <a:latin typeface="+mn-lt"/>
                <a:ea typeface="+mn-ea"/>
              </a:rPr>
              <a:t>Group</a:t>
            </a:r>
            <a:r>
              <a:rPr lang="pt-BR" sz="1300" dirty="0">
                <a:solidFill>
                  <a:schemeClr val="bg1">
                    <a:lumMod val="50000"/>
                  </a:schemeClr>
                </a:solidFill>
                <a:latin typeface="+mn-lt"/>
                <a:ea typeface="+mn-ea"/>
              </a:rPr>
              <a:t> </a:t>
            </a:r>
            <a:r>
              <a:rPr lang="pt-BR" sz="1300" dirty="0" err="1">
                <a:solidFill>
                  <a:schemeClr val="bg1">
                    <a:lumMod val="50000"/>
                  </a:schemeClr>
                </a:solidFill>
                <a:latin typeface="+mn-lt"/>
                <a:ea typeface="+mn-ea"/>
              </a:rPr>
              <a:t>of</a:t>
            </a:r>
            <a:r>
              <a:rPr lang="pt-BR" sz="1300" dirty="0">
                <a:solidFill>
                  <a:schemeClr val="bg1">
                    <a:lumMod val="50000"/>
                  </a:schemeClr>
                </a:solidFill>
                <a:latin typeface="+mn-lt"/>
                <a:ea typeface="+mn-ea"/>
              </a:rPr>
              <a:t> </a:t>
            </a:r>
            <a:r>
              <a:rPr lang="pt-BR" sz="1300" dirty="0" err="1">
                <a:solidFill>
                  <a:schemeClr val="bg1">
                    <a:lumMod val="50000"/>
                  </a:schemeClr>
                </a:solidFill>
                <a:latin typeface="+mn-lt"/>
                <a:ea typeface="+mn-ea"/>
              </a:rPr>
              <a:t>Latin-american</a:t>
            </a:r>
            <a:r>
              <a:rPr lang="pt-BR" sz="1300" dirty="0">
                <a:solidFill>
                  <a:schemeClr val="bg1">
                    <a:lumMod val="50000"/>
                  </a:schemeClr>
                </a:solidFill>
                <a:latin typeface="+mn-lt"/>
                <a:ea typeface="+mn-ea"/>
              </a:rPr>
              <a:t> </a:t>
            </a:r>
            <a:r>
              <a:rPr lang="pt-BR" sz="1300" dirty="0" err="1">
                <a:solidFill>
                  <a:schemeClr val="bg1">
                    <a:lumMod val="50000"/>
                  </a:schemeClr>
                </a:solidFill>
                <a:latin typeface="+mn-lt"/>
                <a:ea typeface="+mn-ea"/>
              </a:rPr>
              <a:t>Accounting</a:t>
            </a:r>
            <a:r>
              <a:rPr lang="pt-BR" sz="1300" dirty="0">
                <a:solidFill>
                  <a:schemeClr val="bg1">
                    <a:lumMod val="50000"/>
                  </a:schemeClr>
                </a:solidFill>
                <a:latin typeface="+mn-lt"/>
                <a:ea typeface="+mn-ea"/>
              </a:rPr>
              <a:t> Standard </a:t>
            </a:r>
            <a:r>
              <a:rPr lang="pt-BR" sz="1300" dirty="0" err="1">
                <a:solidFill>
                  <a:schemeClr val="bg1">
                    <a:lumMod val="50000"/>
                  </a:schemeClr>
                </a:solidFill>
                <a:latin typeface="+mn-lt"/>
                <a:ea typeface="+mn-ea"/>
              </a:rPr>
              <a:t>Setters</a:t>
            </a:r>
            <a:r>
              <a:rPr lang="pt-BR" sz="1300" dirty="0">
                <a:solidFill>
                  <a:schemeClr val="bg1">
                    <a:lumMod val="50000"/>
                  </a:schemeClr>
                </a:solidFill>
                <a:latin typeface="+mn-lt"/>
                <a:ea typeface="+mn-ea"/>
              </a:rPr>
              <a:t> </a:t>
            </a:r>
          </a:p>
        </p:txBody>
      </p:sp>
      <p:sp>
        <p:nvSpPr>
          <p:cNvPr id="25603" name="WordArt 7"/>
          <p:cNvSpPr>
            <a:spLocks noChangeArrowheads="1" noChangeShapeType="1" noTextEdit="1"/>
          </p:cNvSpPr>
          <p:nvPr/>
        </p:nvSpPr>
        <p:spPr bwMode="auto">
          <a:xfrm>
            <a:off x="611188" y="2852738"/>
            <a:ext cx="7561262" cy="14398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s-CO" sz="3600" kern="10">
                <a:ln w="9525">
                  <a:round/>
                  <a:headEnd/>
                  <a:tailEnd/>
                </a:ln>
                <a:solidFill>
                  <a:srgbClr val="008000">
                    <a:alpha val="98822"/>
                  </a:srgbClr>
                </a:solidFill>
                <a:latin typeface="Arial Black"/>
              </a:rPr>
              <a:t>¡Muchísimas gracias!</a:t>
            </a:r>
          </a:p>
        </p:txBody>
      </p:sp>
      <p:sp>
        <p:nvSpPr>
          <p:cNvPr id="4"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A1C76AB5-81D1-4C66-A2F0-F6511FADE61A}"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12</a:t>
            </a:fld>
            <a:endParaRPr lang="es-ES" altLang="es-AR" sz="1400" b="1">
              <a:effectLst>
                <a:outerShdw blurRad="38100" dist="38100" dir="2700000" algn="tl">
                  <a:srgbClr val="C0C0C0"/>
                </a:outerShdw>
              </a:effectLst>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p:cNvSpPr>
          <p:nvPr>
            <p:ph type="title"/>
          </p:nvPr>
        </p:nvSpPr>
        <p:spPr>
          <a:xfrm>
            <a:off x="179388" y="1125538"/>
            <a:ext cx="8820150" cy="1143000"/>
          </a:xfrm>
        </p:spPr>
        <p:txBody>
          <a:bodyPr/>
          <a:lstStyle/>
          <a:p>
            <a:pPr eaLnBrk="1" hangingPunct="1">
              <a:defRPr/>
            </a:pPr>
            <a:r>
              <a:rPr lang="es-MX" altLang="es-AR" b="1">
                <a:effectLst>
                  <a:outerShdw blurRad="38100" dist="38100" dir="2700000" algn="tl">
                    <a:srgbClr val="C0C0C0"/>
                  </a:outerShdw>
                </a:effectLst>
                <a:ea typeface="ＭＳ Ｐゴシック" panose="020B0600070205080204" pitchFamily="34" charset="-128"/>
              </a:rPr>
              <a:t>Objetivo </a:t>
            </a:r>
          </a:p>
        </p:txBody>
      </p:sp>
      <p:sp>
        <p:nvSpPr>
          <p:cNvPr id="3075" name="Rectangle 3"/>
          <p:cNvSpPr>
            <a:spLocks noGrp="1"/>
          </p:cNvSpPr>
          <p:nvPr>
            <p:ph type="body" sz="half" idx="1"/>
          </p:nvPr>
        </p:nvSpPr>
        <p:spPr>
          <a:xfrm>
            <a:off x="468313" y="2060575"/>
            <a:ext cx="8496300" cy="3933825"/>
          </a:xfrm>
        </p:spPr>
        <p:txBody>
          <a:bodyPr>
            <a:spAutoFit/>
          </a:bodyPr>
          <a:lstStyle/>
          <a:p>
            <a:pPr marL="0" indent="0">
              <a:buFont typeface="Arial" charset="0"/>
              <a:buNone/>
            </a:pPr>
            <a:r>
              <a:rPr lang="es-CO" altLang="es-AR" sz="2400" b="1" smtClean="0">
                <a:ea typeface="ＭＳ Ｐゴシック" pitchFamily="34" charset="-128"/>
              </a:rPr>
              <a:t>En este Proyecto de Norma, el IASB propone modificar la NIC 12 Impuestos a las Ganancias. </a:t>
            </a:r>
          </a:p>
          <a:p>
            <a:pPr marL="0" indent="0">
              <a:buFont typeface="Arial" charset="0"/>
              <a:buNone/>
            </a:pPr>
            <a:r>
              <a:rPr lang="es-CO" altLang="es-AR" sz="2400" b="1" smtClean="0">
                <a:ea typeface="ＭＳ Ｐゴシック" pitchFamily="34" charset="-128"/>
              </a:rPr>
              <a:t>Las modificaciones propuestas requerirían que una entidad reconozca los impuestos diferidos en el reconocimiento inicial de ciertas transacciones en la medida en que la transacción dé lugar a importes iguales de activos y pasivos por impuestos diferidos.</a:t>
            </a:r>
          </a:p>
          <a:p>
            <a:pPr marL="0" indent="0">
              <a:buFont typeface="Arial" charset="0"/>
              <a:buNone/>
            </a:pPr>
            <a:r>
              <a:rPr lang="es-CO" altLang="es-AR" sz="2400" b="1" smtClean="0">
                <a:ea typeface="ＭＳ Ｐゴシック" pitchFamily="34" charset="-128"/>
              </a:rPr>
              <a:t>Las modificaciones propuestas se aplicarían a transacciones concretas para las que una entidad reconoce simultáneamente un activo y un pasivo, tales como arrendamientos y obligaciones por retiro del servicio.</a:t>
            </a:r>
            <a:endParaRPr lang="es-CO" altLang="es-AR" sz="2400" smtClean="0">
              <a:ea typeface="ＭＳ Ｐゴシック" pitchFamily="34" charset="-128"/>
            </a:endParaRPr>
          </a:p>
        </p:txBody>
      </p:sp>
      <p:sp>
        <p:nvSpPr>
          <p:cNvPr id="5"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B87D3B95-F407-4112-AC03-50D8A78DDBCD}"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2</a:t>
            </a:fld>
            <a:endParaRPr lang="es-ES" altLang="es-AR" sz="1400" b="1">
              <a:effectLst>
                <a:outerShdw blurRad="38100" dist="38100" dir="2700000" algn="tl">
                  <a:srgbClr val="C0C0C0"/>
                </a:outerShdw>
              </a:effectLst>
              <a:latin typeface="Verdan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p:cNvSpPr>
          <p:nvPr>
            <p:ph type="title"/>
          </p:nvPr>
        </p:nvSpPr>
        <p:spPr>
          <a:xfrm>
            <a:off x="179388" y="1125538"/>
            <a:ext cx="8820150" cy="1143000"/>
          </a:xfrm>
        </p:spPr>
        <p:txBody>
          <a:bodyPr/>
          <a:lstStyle/>
          <a:p>
            <a:pPr eaLnBrk="1" hangingPunct="1">
              <a:defRPr/>
            </a:pPr>
            <a:r>
              <a:rPr lang="es-MX" altLang="es-AR" b="1">
                <a:effectLst>
                  <a:outerShdw blurRad="38100" dist="38100" dir="2700000" algn="tl">
                    <a:srgbClr val="C0C0C0"/>
                  </a:outerShdw>
                </a:effectLst>
                <a:ea typeface="ＭＳ Ｐゴシック" panose="020B0600070205080204" pitchFamily="34" charset="-128"/>
              </a:rPr>
              <a:t>Objetivo </a:t>
            </a:r>
          </a:p>
        </p:txBody>
      </p:sp>
      <p:sp>
        <p:nvSpPr>
          <p:cNvPr id="3075" name="Rectangle 3"/>
          <p:cNvSpPr>
            <a:spLocks noGrp="1"/>
          </p:cNvSpPr>
          <p:nvPr>
            <p:ph type="body" sz="half" idx="1"/>
          </p:nvPr>
        </p:nvSpPr>
        <p:spPr>
          <a:xfrm>
            <a:off x="468313" y="1916113"/>
            <a:ext cx="8496300" cy="4524375"/>
          </a:xfrm>
        </p:spPr>
        <p:txBody>
          <a:bodyPr>
            <a:spAutoFit/>
          </a:bodyPr>
          <a:lstStyle/>
          <a:p>
            <a:pPr marL="0" indent="0">
              <a:buFont typeface="Arial" charset="0"/>
              <a:buNone/>
            </a:pPr>
            <a:r>
              <a:rPr lang="es-CO" altLang="es-AR" sz="2400" b="1" smtClean="0">
                <a:ea typeface="ＭＳ Ｐゴシック" pitchFamily="34" charset="-128"/>
              </a:rPr>
              <a:t>Como principio general, la NIC 12 Impuestos a las Ganancias requiere que una entidad reconozca impuestos diferidos para todas las diferencias temporarias. Sin embargo, la Norma prohíbe que las entidades reconozcan activos o pasivos por impuestos diferidos—en el reconocimiento inicial y posteriormente— para las diferencias imponibles y deducibles que surgen del reconocimiento inicial de un activo o pasivo en una transacción que no es una combinación de negocios y que, en el momento de la transacción, no afecta ni a la ganancia contable ni a la ganancia imponible (conocida como exención del reconocimiento) debido a que </a:t>
            </a:r>
            <a:r>
              <a:rPr lang="es-CO" altLang="es-AR" sz="2400" b="1" u="sng" smtClean="0">
                <a:solidFill>
                  <a:srgbClr val="FF0000"/>
                </a:solidFill>
                <a:ea typeface="ＭＳ Ｐゴシック" pitchFamily="34" charset="-128"/>
              </a:rPr>
              <a:t>ello implicaría reconocer un cambio en el valor del activo o pasivo</a:t>
            </a:r>
            <a:r>
              <a:rPr lang="es-CO" altLang="es-AR" sz="2400" b="1" smtClean="0">
                <a:ea typeface="ＭＳ Ｐゴシック" pitchFamily="34" charset="-128"/>
              </a:rPr>
              <a:t>, lo que se considera inadecuado.</a:t>
            </a:r>
            <a:endParaRPr lang="es-CO" altLang="es-AR" sz="2400" smtClean="0">
              <a:ea typeface="ＭＳ Ｐゴシック" pitchFamily="34" charset="-128"/>
            </a:endParaRPr>
          </a:p>
        </p:txBody>
      </p:sp>
      <p:sp>
        <p:nvSpPr>
          <p:cNvPr id="5"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FA13933C-CA4F-43AD-A528-EC5AC231F12B}"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3</a:t>
            </a:fld>
            <a:endParaRPr lang="es-ES" altLang="es-AR" sz="1400" b="1">
              <a:effectLst>
                <a:outerShdw blurRad="38100" dist="38100" dir="2700000" algn="tl">
                  <a:srgbClr val="C0C0C0"/>
                </a:outerShdw>
              </a:effectLst>
              <a:latin typeface="Verdan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p:cNvSpPr>
          <p:nvPr>
            <p:ph type="title"/>
          </p:nvPr>
        </p:nvSpPr>
        <p:spPr>
          <a:xfrm>
            <a:off x="179388" y="1125538"/>
            <a:ext cx="8820150" cy="1143000"/>
          </a:xfrm>
        </p:spPr>
        <p:txBody>
          <a:bodyPr/>
          <a:lstStyle/>
          <a:p>
            <a:pPr eaLnBrk="1" hangingPunct="1">
              <a:defRPr/>
            </a:pPr>
            <a:r>
              <a:rPr lang="es-MX" altLang="es-AR" b="1">
                <a:effectLst>
                  <a:outerShdw blurRad="38100" dist="38100" dir="2700000" algn="tl">
                    <a:srgbClr val="C0C0C0"/>
                  </a:outerShdw>
                </a:effectLst>
                <a:ea typeface="ＭＳ Ｐゴシック" panose="020B0600070205080204" pitchFamily="34" charset="-128"/>
              </a:rPr>
              <a:t>Objetivo </a:t>
            </a:r>
          </a:p>
        </p:txBody>
      </p:sp>
      <p:sp>
        <p:nvSpPr>
          <p:cNvPr id="3075" name="Rectangle 3"/>
          <p:cNvSpPr>
            <a:spLocks noGrp="1"/>
          </p:cNvSpPr>
          <p:nvPr>
            <p:ph type="body" sz="half" idx="1"/>
          </p:nvPr>
        </p:nvSpPr>
        <p:spPr>
          <a:xfrm>
            <a:off x="468313" y="2060575"/>
            <a:ext cx="8496300" cy="3933825"/>
          </a:xfrm>
        </p:spPr>
        <p:txBody>
          <a:bodyPr>
            <a:spAutoFit/>
          </a:bodyPr>
          <a:lstStyle/>
          <a:p>
            <a:pPr marL="0" indent="0">
              <a:buFont typeface="Arial" charset="0"/>
              <a:buNone/>
            </a:pPr>
            <a:r>
              <a:rPr lang="es-CO" altLang="es-AR" sz="2400" b="1" smtClean="0">
                <a:ea typeface="ＭＳ Ｐゴシック" pitchFamily="34" charset="-128"/>
              </a:rPr>
              <a:t>El IASB observa que las diferencias temporarias pueden surgir—pero no necesariamente surgirán—en el reconocimiento inicial de un activo y un pasivo relativo a un arrendamiento u obligación por retiro del servicio. </a:t>
            </a:r>
          </a:p>
          <a:p>
            <a:pPr marL="0" indent="0">
              <a:buFont typeface="Arial" charset="0"/>
              <a:buNone/>
            </a:pPr>
            <a:r>
              <a:rPr lang="es-CO" altLang="es-AR" sz="2400" b="1" smtClean="0">
                <a:ea typeface="ＭＳ Ｐゴシック" pitchFamily="34" charset="-128"/>
              </a:rPr>
              <a:t>Si surgen, entonces, </a:t>
            </a:r>
            <a:r>
              <a:rPr lang="es-CO" altLang="es-AR" sz="2400" b="1" u="sng" smtClean="0">
                <a:solidFill>
                  <a:srgbClr val="FF0000"/>
                </a:solidFill>
                <a:ea typeface="ＭＳ Ｐゴシック" pitchFamily="34" charset="-128"/>
              </a:rPr>
              <a:t>se aplica la exención del reconocimiento. </a:t>
            </a:r>
          </a:p>
          <a:p>
            <a:pPr marL="0" indent="0">
              <a:buFont typeface="Arial" charset="0"/>
              <a:buNone/>
            </a:pPr>
            <a:r>
              <a:rPr lang="es-CO" altLang="es-AR" sz="2400" b="1" smtClean="0">
                <a:ea typeface="ＭＳ Ｐゴシック" pitchFamily="34" charset="-128"/>
              </a:rPr>
              <a:t>Sin embargo, el Comité observó que la exención del reconocimiento </a:t>
            </a:r>
            <a:r>
              <a:rPr lang="es-CO" altLang="es-AR" sz="2400" b="1" u="sng" smtClean="0">
                <a:solidFill>
                  <a:srgbClr val="FF0000"/>
                </a:solidFill>
                <a:ea typeface="ＭＳ Ｐゴシック" pitchFamily="34" charset="-128"/>
              </a:rPr>
              <a:t>no es necesaria</a:t>
            </a:r>
            <a:r>
              <a:rPr lang="es-CO" altLang="es-AR" sz="2400" b="1" smtClean="0">
                <a:ea typeface="ＭＳ Ｐゴシック" pitchFamily="34" charset="-128"/>
              </a:rPr>
              <a:t> en la medida en que una entidad reconociera </a:t>
            </a:r>
            <a:r>
              <a:rPr lang="es-CO" altLang="es-AR" sz="2400" b="1" u="sng" smtClean="0">
                <a:solidFill>
                  <a:srgbClr val="FF0000"/>
                </a:solidFill>
                <a:ea typeface="ＭＳ Ｐゴシック" pitchFamily="34" charset="-128"/>
              </a:rPr>
              <a:t>importes iguales de activos y pasivos </a:t>
            </a:r>
            <a:r>
              <a:rPr lang="es-CO" altLang="es-AR" sz="2400" b="1" smtClean="0">
                <a:ea typeface="ＭＳ Ｐゴシック" pitchFamily="34" charset="-128"/>
              </a:rPr>
              <a:t>por impuestos diferidos, ya que no implicaría cambios en los valores de los activos o pasivos respectivos.</a:t>
            </a:r>
            <a:endParaRPr lang="es-CO" altLang="es-AR" sz="2400" smtClean="0">
              <a:ea typeface="ＭＳ Ｐゴシック" pitchFamily="34" charset="-128"/>
            </a:endParaRPr>
          </a:p>
        </p:txBody>
      </p:sp>
      <p:sp>
        <p:nvSpPr>
          <p:cNvPr id="5"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C5A8572B-3FC8-4EAC-8883-A74E9A236536}"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4</a:t>
            </a:fld>
            <a:endParaRPr lang="es-ES" altLang="es-AR" sz="1400" b="1">
              <a:effectLst>
                <a:outerShdw blurRad="38100" dist="38100" dir="2700000" algn="tl">
                  <a:srgbClr val="C0C0C0"/>
                </a:outerShdw>
              </a:effectLst>
              <a:latin typeface="Verdan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p:cNvSpPr>
          <p:nvPr>
            <p:ph type="title"/>
          </p:nvPr>
        </p:nvSpPr>
        <p:spPr>
          <a:xfrm>
            <a:off x="179388" y="1125538"/>
            <a:ext cx="8820150" cy="1143000"/>
          </a:xfrm>
        </p:spPr>
        <p:txBody>
          <a:bodyPr/>
          <a:lstStyle/>
          <a:p>
            <a:pPr eaLnBrk="1" hangingPunct="1">
              <a:defRPr/>
            </a:pPr>
            <a:r>
              <a:rPr lang="es-MX" altLang="es-AR" b="1">
                <a:effectLst>
                  <a:outerShdw blurRad="38100" dist="38100" dir="2700000" algn="tl">
                    <a:srgbClr val="C0C0C0"/>
                  </a:outerShdw>
                </a:effectLst>
                <a:ea typeface="ＭＳ Ｐゴシック" panose="020B0600070205080204" pitchFamily="34" charset="-128"/>
              </a:rPr>
              <a:t>Objetivo </a:t>
            </a:r>
          </a:p>
        </p:txBody>
      </p:sp>
      <p:sp>
        <p:nvSpPr>
          <p:cNvPr id="3075" name="Rectangle 3"/>
          <p:cNvSpPr>
            <a:spLocks noGrp="1"/>
          </p:cNvSpPr>
          <p:nvPr>
            <p:ph type="body" sz="half" idx="1"/>
          </p:nvPr>
        </p:nvSpPr>
        <p:spPr>
          <a:xfrm>
            <a:off x="468313" y="2060575"/>
            <a:ext cx="8496300" cy="3563938"/>
          </a:xfrm>
        </p:spPr>
        <p:txBody>
          <a:bodyPr>
            <a:spAutoFit/>
          </a:bodyPr>
          <a:lstStyle/>
          <a:p>
            <a:pPr marL="0" indent="0">
              <a:buFont typeface="Arial" charset="0"/>
              <a:buNone/>
            </a:pPr>
            <a:r>
              <a:rPr lang="es-CO" altLang="es-AR" sz="2400" b="1" smtClean="0">
                <a:ea typeface="ＭＳ Ｐゴシック" pitchFamily="34" charset="-128"/>
              </a:rPr>
              <a:t>Con la aplicación de la NIC 12, una entidad podría no reconocer un activo por impuestos diferidos en algunas situaciones no solo debido al requerimiento de recuperabilidad, sino también porque se aplicaría la exención del reconocimiento. </a:t>
            </a:r>
          </a:p>
          <a:p>
            <a:pPr marL="0" indent="0">
              <a:buFont typeface="Arial" charset="0"/>
              <a:buNone/>
            </a:pPr>
            <a:r>
              <a:rPr lang="es-CO" altLang="es-AR" sz="2400" b="1" smtClean="0">
                <a:ea typeface="ＭＳ Ｐゴシック" pitchFamily="34" charset="-128"/>
              </a:rPr>
              <a:t>Si una entidad considera que no reconoció activos por impuestos diferidos debido a la exención del reconocimiento, entonces el párrafo 22(c) impediría su reconocimiento posterior. </a:t>
            </a:r>
          </a:p>
          <a:p>
            <a:pPr marL="0" indent="0">
              <a:buFont typeface="Arial" charset="0"/>
              <a:buNone/>
            </a:pPr>
            <a:r>
              <a:rPr lang="es-CO" altLang="es-AR" sz="2400" b="1" smtClean="0">
                <a:ea typeface="ＭＳ Ｐゴシック" pitchFamily="34" charset="-128"/>
              </a:rPr>
              <a:t>En este caso, la entidad </a:t>
            </a:r>
            <a:r>
              <a:rPr lang="es-CO" altLang="es-AR" sz="2400" b="1" u="sng" smtClean="0">
                <a:solidFill>
                  <a:srgbClr val="FF0000"/>
                </a:solidFill>
                <a:ea typeface="ＭＳ Ｐゴシック" pitchFamily="34" charset="-128"/>
              </a:rPr>
              <a:t>no evaluaría nuevamente activos por impuestos diferidos no reconocidos. </a:t>
            </a:r>
            <a:endParaRPr lang="es-CO" altLang="es-AR" sz="2400" u="sng" smtClean="0">
              <a:solidFill>
                <a:srgbClr val="FF0000"/>
              </a:solidFill>
              <a:ea typeface="ＭＳ Ｐゴシック" pitchFamily="34" charset="-128"/>
            </a:endParaRPr>
          </a:p>
        </p:txBody>
      </p:sp>
      <p:sp>
        <p:nvSpPr>
          <p:cNvPr id="5"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3C6ACF1B-4E0E-4555-AFB3-9855083AC8D0}"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5</a:t>
            </a:fld>
            <a:endParaRPr lang="es-ES" altLang="es-AR" sz="1400" b="1">
              <a:effectLst>
                <a:outerShdw blurRad="38100" dist="38100" dir="2700000" algn="tl">
                  <a:srgbClr val="C0C0C0"/>
                </a:outerShdw>
              </a:effectLst>
              <a:latin typeface="Verdan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p:cNvSpPr>
          <p:nvPr>
            <p:ph type="title"/>
          </p:nvPr>
        </p:nvSpPr>
        <p:spPr>
          <a:xfrm>
            <a:off x="179388" y="1125538"/>
            <a:ext cx="8820150" cy="1143000"/>
          </a:xfrm>
        </p:spPr>
        <p:txBody>
          <a:bodyPr/>
          <a:lstStyle/>
          <a:p>
            <a:pPr eaLnBrk="1" hangingPunct="1">
              <a:defRPr/>
            </a:pPr>
            <a:r>
              <a:rPr lang="es-MX" altLang="es-AR" b="1">
                <a:effectLst>
                  <a:outerShdw blurRad="38100" dist="38100" dir="2700000" algn="tl">
                    <a:srgbClr val="C0C0C0"/>
                  </a:outerShdw>
                </a:effectLst>
                <a:ea typeface="ＭＳ Ｐゴシック" panose="020B0600070205080204" pitchFamily="34" charset="-128"/>
              </a:rPr>
              <a:t>Objetivo </a:t>
            </a:r>
          </a:p>
        </p:txBody>
      </p:sp>
      <p:sp>
        <p:nvSpPr>
          <p:cNvPr id="3075" name="Rectangle 3"/>
          <p:cNvSpPr>
            <a:spLocks noGrp="1"/>
          </p:cNvSpPr>
          <p:nvPr>
            <p:ph type="body" sz="half" idx="1"/>
          </p:nvPr>
        </p:nvSpPr>
        <p:spPr>
          <a:xfrm>
            <a:off x="468313" y="2060575"/>
            <a:ext cx="8496300" cy="3490913"/>
          </a:xfrm>
        </p:spPr>
        <p:txBody>
          <a:bodyPr>
            <a:spAutoFit/>
          </a:bodyPr>
          <a:lstStyle/>
          <a:p>
            <a:pPr marL="0" indent="0">
              <a:buFont typeface="Arial" charset="0"/>
              <a:buNone/>
            </a:pPr>
            <a:r>
              <a:rPr lang="es-CO" altLang="es-AR" sz="2400" b="1" smtClean="0">
                <a:ea typeface="ＭＳ Ｐゴシック" pitchFamily="34" charset="-128"/>
              </a:rPr>
              <a:t>Sin embargo, si una entidad considera que no reconoció activos por impuestos diferidos debido al requerimiento de recuperabilidad, aplicaría el párrafo 37 y posteriormente evaluaría nuevamente los activos por impuestos diferidos no reconocidos.</a:t>
            </a:r>
          </a:p>
          <a:p>
            <a:pPr marL="0" indent="0">
              <a:buFont typeface="Arial" charset="0"/>
              <a:buNone/>
            </a:pPr>
            <a:r>
              <a:rPr lang="es-CO" altLang="es-AR" sz="2400" b="1" smtClean="0">
                <a:ea typeface="ＭＳ Ｐゴシック" pitchFamily="34" charset="-128"/>
              </a:rPr>
              <a:t>La razón del cambio sugerido es </a:t>
            </a:r>
            <a:r>
              <a:rPr lang="es-CO" altLang="es-AR" sz="2400" b="1" u="sng" smtClean="0">
                <a:solidFill>
                  <a:srgbClr val="FF0000"/>
                </a:solidFill>
                <a:ea typeface="ＭＳ Ｐゴシック" pitchFamily="34" charset="-128"/>
              </a:rPr>
              <a:t>evitar que la falta de reconocimiento inicial en los casos de activos y pasivos por impuestos diferidos iguales impidan el reconocimiento posterior </a:t>
            </a:r>
            <a:r>
              <a:rPr lang="es-CO" altLang="es-AR" sz="2400" b="1" smtClean="0">
                <a:ea typeface="ＭＳ Ｐゴシック" pitchFamily="34" charset="-128"/>
              </a:rPr>
              <a:t>cuando esa igualdad se rompa.</a:t>
            </a:r>
            <a:endParaRPr lang="es-CO" altLang="es-AR" sz="2400" smtClean="0">
              <a:ea typeface="ＭＳ Ｐゴシック" pitchFamily="34" charset="-128"/>
            </a:endParaRPr>
          </a:p>
        </p:txBody>
      </p:sp>
      <p:sp>
        <p:nvSpPr>
          <p:cNvPr id="5"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273D551E-EE6F-4050-9DA3-8972B0C5CBF2}"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6</a:t>
            </a:fld>
            <a:endParaRPr lang="es-ES" altLang="es-AR" sz="1400" b="1">
              <a:effectLst>
                <a:outerShdw blurRad="38100" dist="38100" dir="2700000" algn="tl">
                  <a:srgbClr val="C0C0C0"/>
                </a:outerShdw>
              </a:effectLst>
              <a:latin typeface="Verdan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p:cNvSpPr>
          <p:nvPr>
            <p:ph type="title"/>
          </p:nvPr>
        </p:nvSpPr>
        <p:spPr>
          <a:xfrm>
            <a:off x="179388" y="1125538"/>
            <a:ext cx="8820150" cy="1143000"/>
          </a:xfrm>
        </p:spPr>
        <p:txBody>
          <a:bodyPr/>
          <a:lstStyle/>
          <a:p>
            <a:pPr eaLnBrk="1" hangingPunct="1">
              <a:defRPr/>
            </a:pPr>
            <a:r>
              <a:rPr lang="es-MX" altLang="es-AR" b="1" dirty="0">
                <a:effectLst>
                  <a:outerShdw blurRad="38100" dist="38100" dir="2700000" algn="tl">
                    <a:srgbClr val="C0C0C0"/>
                  </a:outerShdw>
                </a:effectLst>
                <a:ea typeface="ＭＳ Ｐゴシック" panose="020B0600070205080204" pitchFamily="34" charset="-128"/>
              </a:rPr>
              <a:t>Modificación propuesta al párrafo 15</a:t>
            </a:r>
          </a:p>
        </p:txBody>
      </p:sp>
      <p:sp>
        <p:nvSpPr>
          <p:cNvPr id="3075" name="Rectangle 3"/>
          <p:cNvSpPr>
            <a:spLocks noGrp="1"/>
          </p:cNvSpPr>
          <p:nvPr>
            <p:ph type="body" sz="half" idx="1"/>
          </p:nvPr>
        </p:nvSpPr>
        <p:spPr>
          <a:xfrm>
            <a:off x="395288" y="2060575"/>
            <a:ext cx="8351837" cy="4246563"/>
          </a:xfrm>
        </p:spPr>
        <p:txBody>
          <a:bodyPr>
            <a:spAutoFit/>
          </a:bodyPr>
          <a:lstStyle/>
          <a:p>
            <a:pPr marL="0" indent="0">
              <a:buFont typeface="Arial" charset="0"/>
              <a:buNone/>
            </a:pPr>
            <a:r>
              <a:rPr lang="es-CO" altLang="es-AR" sz="2400" b="1" smtClean="0">
                <a:ea typeface="ＭＳ Ｐゴシック" pitchFamily="34" charset="-128"/>
              </a:rPr>
              <a:t>Diferencias temporarias imponibles</a:t>
            </a:r>
          </a:p>
          <a:p>
            <a:pPr marL="0" indent="0">
              <a:buFont typeface="Arial" charset="0"/>
              <a:buNone/>
            </a:pPr>
            <a:r>
              <a:rPr lang="es-CO" altLang="es-AR" sz="2000" b="1" smtClean="0">
                <a:ea typeface="ＭＳ Ｐゴシック" pitchFamily="34" charset="-128"/>
              </a:rPr>
              <a:t>15 </a:t>
            </a:r>
            <a:r>
              <a:rPr lang="es-CO" altLang="es-AR" sz="2200" b="1" smtClean="0">
                <a:ea typeface="ＭＳ Ｐゴシック" pitchFamily="34" charset="-128"/>
              </a:rPr>
              <a:t>Se reconocerá́ un pasivo por impuestos diferidos por cualquier diferencia temporaria imponible, excepto en la medida en que éste haya surgido por:</a:t>
            </a:r>
          </a:p>
          <a:p>
            <a:pPr marL="0" indent="0">
              <a:buFont typeface="Arial" charset="0"/>
              <a:buNone/>
            </a:pPr>
            <a:r>
              <a:rPr lang="es-CO" altLang="es-AR" sz="2200" b="1" smtClean="0">
                <a:ea typeface="ＭＳ Ｐゴシック" pitchFamily="34" charset="-128"/>
              </a:rPr>
              <a:t>(a) el reconocimiento inicial de una plusvalía; o</a:t>
            </a:r>
          </a:p>
          <a:p>
            <a:pPr marL="0" indent="0">
              <a:buFont typeface="Arial" charset="0"/>
              <a:buNone/>
            </a:pPr>
            <a:r>
              <a:rPr lang="es-CO" altLang="es-AR" sz="2200" b="1" smtClean="0">
                <a:ea typeface="ＭＳ Ｐゴシック" pitchFamily="34" charset="-128"/>
              </a:rPr>
              <a:t>(b) el reconocimiento inicial de un activo o pasivo en una transacción que:</a:t>
            </a:r>
          </a:p>
          <a:p>
            <a:pPr marL="400050" lvl="1" indent="0">
              <a:buFont typeface="Arial" charset="0"/>
              <a:buNone/>
            </a:pPr>
            <a:r>
              <a:rPr lang="es-CO" altLang="es-AR" sz="1800" b="1" smtClean="0">
                <a:ea typeface="ＭＳ Ｐゴシック" pitchFamily="34" charset="-128"/>
              </a:rPr>
              <a:t>(i) no es una combinación de negocios; y</a:t>
            </a:r>
          </a:p>
          <a:p>
            <a:pPr marL="400050" lvl="1" indent="0">
              <a:buFont typeface="Arial" charset="0"/>
              <a:buNone/>
            </a:pPr>
            <a:r>
              <a:rPr lang="es-CO" altLang="es-AR" sz="1800" b="1" smtClean="0">
                <a:ea typeface="ＭＳ Ｐゴシック" pitchFamily="34" charset="-128"/>
              </a:rPr>
              <a:t>(ii) en el momento de la transacción, no afecte ni a la ganancia contable ni a la ganancia (pérdida) fiscal; y</a:t>
            </a:r>
          </a:p>
          <a:p>
            <a:pPr marL="400050" lvl="1" indent="0">
              <a:buFont typeface="Arial" charset="0"/>
              <a:buNone/>
            </a:pPr>
            <a:r>
              <a:rPr lang="es-CO" altLang="es-AR" sz="1800" b="1" u="sng" smtClean="0">
                <a:solidFill>
                  <a:srgbClr val="FF0000"/>
                </a:solidFill>
                <a:ea typeface="ＭＳ Ｐゴシック" pitchFamily="34" charset="-128"/>
              </a:rPr>
              <a:t>(iii) en el momento de la transacción, no da lugar a importes iguales de diferencias temporarias deducibles e imponibles (excepto por lo descrito en el párrafo 22A).</a:t>
            </a:r>
          </a:p>
        </p:txBody>
      </p:sp>
      <p:sp>
        <p:nvSpPr>
          <p:cNvPr id="5"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26FB94D8-124B-45BF-872E-5145AA5D5382}"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7</a:t>
            </a:fld>
            <a:endParaRPr lang="es-ES" altLang="es-AR" sz="1400" b="1">
              <a:effectLst>
                <a:outerShdw blurRad="38100" dist="38100" dir="2700000" algn="tl">
                  <a:srgbClr val="C0C0C0"/>
                </a:outerShdw>
              </a:effectLst>
              <a:latin typeface="Verdan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wipe(left)">
                                      <p:cBhvr>
                                        <p:cTn id="19" dur="500"/>
                                        <p:tgtEl>
                                          <p:spTgt spid="3075">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wipe(left)">
                                      <p:cBhvr>
                                        <p:cTn id="22" dur="500"/>
                                        <p:tgtEl>
                                          <p:spTgt spid="3075">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75">
                                            <p:txEl>
                                              <p:pRg st="5" end="5"/>
                                            </p:txEl>
                                          </p:spTgt>
                                        </p:tgtEl>
                                        <p:attrNameLst>
                                          <p:attrName>style.visibility</p:attrName>
                                        </p:attrNameLst>
                                      </p:cBhvr>
                                      <p:to>
                                        <p:strVal val="visible"/>
                                      </p:to>
                                    </p:set>
                                    <p:animEffect transition="in" filter="wipe(left)">
                                      <p:cBhvr>
                                        <p:cTn id="25" dur="500"/>
                                        <p:tgtEl>
                                          <p:spTgt spid="3075">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075">
                                            <p:txEl>
                                              <p:pRg st="6" end="6"/>
                                            </p:txEl>
                                          </p:spTgt>
                                        </p:tgtEl>
                                        <p:attrNameLst>
                                          <p:attrName>style.visibility</p:attrName>
                                        </p:attrNameLst>
                                      </p:cBhvr>
                                      <p:to>
                                        <p:strVal val="visible"/>
                                      </p:to>
                                    </p:set>
                                    <p:animEffect transition="in" filter="wipe(left)">
                                      <p:cBhvr>
                                        <p:cTn id="28"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p:cNvSpPr>
          <p:nvPr>
            <p:ph type="title"/>
          </p:nvPr>
        </p:nvSpPr>
        <p:spPr>
          <a:xfrm>
            <a:off x="179388" y="1125538"/>
            <a:ext cx="8820150" cy="1143000"/>
          </a:xfrm>
        </p:spPr>
        <p:txBody>
          <a:bodyPr/>
          <a:lstStyle/>
          <a:p>
            <a:pPr eaLnBrk="1" hangingPunct="1">
              <a:defRPr/>
            </a:pPr>
            <a:r>
              <a:rPr lang="es-MX" altLang="es-AR" b="1" dirty="0">
                <a:effectLst>
                  <a:outerShdw blurRad="38100" dist="38100" dir="2700000" algn="tl">
                    <a:srgbClr val="C0C0C0"/>
                  </a:outerShdw>
                </a:effectLst>
                <a:ea typeface="ＭＳ Ｐゴシック" panose="020B0600070205080204" pitchFamily="34" charset="-128"/>
              </a:rPr>
              <a:t>Modificación propuesta al párrafo 22</a:t>
            </a:r>
          </a:p>
        </p:txBody>
      </p:sp>
      <p:sp>
        <p:nvSpPr>
          <p:cNvPr id="3075" name="Rectangle 3"/>
          <p:cNvSpPr>
            <a:spLocks noGrp="1"/>
          </p:cNvSpPr>
          <p:nvPr>
            <p:ph type="body" sz="half" idx="1"/>
          </p:nvPr>
        </p:nvSpPr>
        <p:spPr>
          <a:xfrm>
            <a:off x="395288" y="2060575"/>
            <a:ext cx="8351837" cy="4291013"/>
          </a:xfrm>
        </p:spPr>
        <p:txBody>
          <a:bodyPr>
            <a:spAutoFit/>
          </a:bodyPr>
          <a:lstStyle/>
          <a:p>
            <a:pPr marL="0" indent="0">
              <a:buFont typeface="Arial" charset="0"/>
              <a:buNone/>
            </a:pPr>
            <a:r>
              <a:rPr lang="es-CO" altLang="es-AR" sz="2200" b="1" smtClean="0">
                <a:ea typeface="ＭＳ Ｐゴシック" pitchFamily="34" charset="-128"/>
              </a:rPr>
              <a:t>22 En el reconocimiento inicial de un activo o de un pasivo puede surgir una diferencia temporaria, si, por ejemplo, una parte o la totalidad del costo de un activo no es deducible a efectos fiscales. El método de contabilización de esta diferencia temporaria dependerá́ de la naturaleza de la transacción que haya llevado al reconocimiento inicial del activo o del pasivo:</a:t>
            </a:r>
          </a:p>
          <a:p>
            <a:pPr marL="0" indent="0">
              <a:buFont typeface="Arial" charset="0"/>
              <a:buNone/>
            </a:pPr>
            <a:r>
              <a:rPr lang="es-CO" altLang="es-AR" sz="2200" b="1" smtClean="0">
                <a:ea typeface="ＭＳ Ｐゴシック" pitchFamily="34" charset="-128"/>
              </a:rPr>
              <a:t>(a) (...)</a:t>
            </a:r>
          </a:p>
          <a:p>
            <a:pPr marL="0" indent="0">
              <a:buFont typeface="Arial" charset="0"/>
              <a:buNone/>
            </a:pPr>
            <a:r>
              <a:rPr lang="es-CO" altLang="es-AR" sz="2200" b="1" smtClean="0">
                <a:ea typeface="ＭＳ Ｐゴシック" pitchFamily="34" charset="-128"/>
              </a:rPr>
              <a:t>(c) si la transacción no es una combinación de negocios, y no afecta ni a la ganancia contable ni a la fiscal, </a:t>
            </a:r>
            <a:r>
              <a:rPr lang="es-CO" altLang="es-AR" sz="2200" b="1" u="sng" smtClean="0">
                <a:solidFill>
                  <a:srgbClr val="FF0000"/>
                </a:solidFill>
                <a:ea typeface="ＭＳ Ｐゴシック" pitchFamily="34" charset="-128"/>
              </a:rPr>
              <a:t>y no da lugar al reconocimiento de importes iguales de activos y pasivos por impuestos diferidos</a:t>
            </a:r>
            <a:r>
              <a:rPr lang="es-CO" altLang="es-AR" sz="2200" b="1" smtClean="0">
                <a:ea typeface="ＭＳ Ｐゴシック" pitchFamily="34" charset="-128"/>
              </a:rPr>
              <a:t> una entidad podría reconocer el correspondiente activo o pasivo por impuestos diferidos, (…) </a:t>
            </a:r>
            <a:endParaRPr lang="es-CO" altLang="es-AR" sz="2200" b="1" u="sng" smtClean="0">
              <a:solidFill>
                <a:srgbClr val="FF0000"/>
              </a:solidFill>
              <a:ea typeface="ＭＳ Ｐゴシック" pitchFamily="34" charset="-128"/>
            </a:endParaRPr>
          </a:p>
        </p:txBody>
      </p:sp>
      <p:sp>
        <p:nvSpPr>
          <p:cNvPr id="5"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87BDE909-A6E4-476E-B3A5-DBB4F5E885DA}"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8</a:t>
            </a:fld>
            <a:endParaRPr lang="es-ES" altLang="es-AR" sz="1400" b="1">
              <a:effectLst>
                <a:outerShdw blurRad="38100" dist="38100" dir="2700000" algn="tl">
                  <a:srgbClr val="C0C0C0"/>
                </a:outerShdw>
              </a:effectLst>
              <a:latin typeface="Verdan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p:cNvSpPr>
          <p:nvPr>
            <p:ph type="title"/>
          </p:nvPr>
        </p:nvSpPr>
        <p:spPr>
          <a:xfrm>
            <a:off x="179388" y="1125538"/>
            <a:ext cx="8820150" cy="1143000"/>
          </a:xfrm>
        </p:spPr>
        <p:txBody>
          <a:bodyPr/>
          <a:lstStyle/>
          <a:p>
            <a:pPr eaLnBrk="1" hangingPunct="1">
              <a:defRPr/>
            </a:pPr>
            <a:r>
              <a:rPr lang="es-MX" altLang="es-AR" b="1" dirty="0">
                <a:effectLst>
                  <a:outerShdw blurRad="38100" dist="38100" dir="2700000" algn="tl">
                    <a:srgbClr val="C0C0C0"/>
                  </a:outerShdw>
                </a:effectLst>
                <a:ea typeface="ＭＳ Ｐゴシック" panose="020B0600070205080204" pitchFamily="34" charset="-128"/>
              </a:rPr>
              <a:t>Párrafo 22A añadido</a:t>
            </a:r>
          </a:p>
        </p:txBody>
      </p:sp>
      <p:sp>
        <p:nvSpPr>
          <p:cNvPr id="3075" name="Rectangle 3"/>
          <p:cNvSpPr>
            <a:spLocks noGrp="1"/>
          </p:cNvSpPr>
          <p:nvPr>
            <p:ph type="body" sz="half" idx="1"/>
          </p:nvPr>
        </p:nvSpPr>
        <p:spPr>
          <a:xfrm>
            <a:off x="395288" y="2060575"/>
            <a:ext cx="8351837" cy="4524375"/>
          </a:xfrm>
        </p:spPr>
        <p:txBody>
          <a:bodyPr>
            <a:spAutoFit/>
          </a:bodyPr>
          <a:lstStyle/>
          <a:p>
            <a:pPr marL="0" indent="0">
              <a:buFont typeface="Arial" charset="0"/>
              <a:buNone/>
            </a:pPr>
            <a:r>
              <a:rPr lang="es-CO" altLang="es-AR" sz="2000" b="1" u="sng" smtClean="0">
                <a:solidFill>
                  <a:srgbClr val="FF0000"/>
                </a:solidFill>
                <a:ea typeface="ＭＳ Ｐゴシック" pitchFamily="34" charset="-128"/>
              </a:rPr>
              <a:t>22A Una transacción que no es una combinación de negocios puede conducir al reconocimiento inicial de un activo o un pasivo y, en el momento de la transacción, no afectar ni a la ganancia contable ni a la ganancia (pérdida) fiscal. En el reconocimiento inicial de ese activo o pasivo podrían surgir importes iguales de diferencias temporarias deducibles e imponibles. En esa situación, en el reconocimiento inicial de la transacción, una entidad reconocerá:</a:t>
            </a:r>
          </a:p>
          <a:p>
            <a:pPr marL="0" indent="0">
              <a:buFont typeface="Arial" charset="0"/>
              <a:buNone/>
            </a:pPr>
            <a:r>
              <a:rPr lang="es-CO" altLang="es-AR" sz="2000" b="1" u="sng" smtClean="0">
                <a:solidFill>
                  <a:srgbClr val="FF0000"/>
                </a:solidFill>
                <a:ea typeface="ＭＳ Ｐゴシック" pitchFamily="34" charset="-128"/>
              </a:rPr>
              <a:t>(a) un activo por impuestos diferidos por la diferencia temporaria deducible en la medida en que sea probable disponer de ganancias fiscales contra las cuales poder utilizar la citada diferencia temporaria.</a:t>
            </a:r>
          </a:p>
          <a:p>
            <a:pPr marL="0" indent="0">
              <a:buFont typeface="Arial" charset="0"/>
              <a:buNone/>
            </a:pPr>
            <a:r>
              <a:rPr lang="es-CO" altLang="es-AR" sz="2000" b="1" u="sng" smtClean="0">
                <a:solidFill>
                  <a:srgbClr val="FF0000"/>
                </a:solidFill>
                <a:ea typeface="ＭＳ Ｐゴシック" pitchFamily="34" charset="-128"/>
              </a:rPr>
              <a:t>(b) un pasivo por impuestos diferidos por la diferencia temporaria imponible. Sin embargo, el importe del pasivo por impuestos diferidos no superará el importe del activo por impuestos diferidos reconocido de acuerdo con el párrafo 22A(a).</a:t>
            </a:r>
          </a:p>
        </p:txBody>
      </p:sp>
      <p:sp>
        <p:nvSpPr>
          <p:cNvPr id="5" name="5 Marcador de número de diapositiva">
            <a:extLst>
              <a:ext uri="{FF2B5EF4-FFF2-40B4-BE49-F238E27FC236}"/>
            </a:extLst>
          </p:cNvPr>
          <p:cNvSpPr txBox="1">
            <a:spLocks noGrp="1"/>
          </p:cNvSpPr>
          <p:nvPr/>
        </p:nvSpPr>
        <p:spPr bwMode="auto">
          <a:xfrm>
            <a:off x="8101013" y="6237288"/>
            <a:ext cx="863600" cy="457200"/>
          </a:xfrm>
          <a:prstGeom prst="rect">
            <a:avLst/>
          </a:prstGeom>
          <a:noFill/>
          <a:ln>
            <a:miter lim="800000"/>
            <a:headEnd/>
            <a:tailEnd/>
          </a:ln>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fld id="{166FEC1A-10D7-4BC0-B25E-7FDE26F58FD9}" type="slidenum">
              <a:rPr lang="es-ES" altLang="es-AR" sz="1400" b="1">
                <a:effectLst>
                  <a:outerShdw blurRad="38100" dist="38100" dir="2700000" algn="tl">
                    <a:srgbClr val="C0C0C0"/>
                  </a:outerShdw>
                </a:effectLst>
                <a:latin typeface="Verdana" pitchFamily="34" charset="0"/>
              </a:rPr>
              <a:pPr algn="r" eaLnBrk="1" hangingPunct="1">
                <a:spcBef>
                  <a:spcPct val="0"/>
                </a:spcBef>
                <a:buFontTx/>
                <a:buNone/>
              </a:pPr>
              <a:t>9</a:t>
            </a:fld>
            <a:endParaRPr lang="es-ES" altLang="es-AR" sz="1400" b="1">
              <a:effectLst>
                <a:outerShdw blurRad="38100" dist="38100" dir="2700000" algn="tl">
                  <a:srgbClr val="C0C0C0"/>
                </a:outerShdw>
              </a:effectLst>
              <a:latin typeface="Verdan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9833</TotalTime>
  <Words>1066</Words>
  <Application>Microsoft Office PowerPoint</Application>
  <PresentationFormat>Presentación en pantalla (4:3)</PresentationFormat>
  <Paragraphs>57</Paragraphs>
  <Slides>12</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ＭＳ Ｐゴシック</vt:lpstr>
      <vt:lpstr>Calibri</vt:lpstr>
      <vt:lpstr>Verdana</vt:lpstr>
      <vt:lpstr>Tema do Office</vt:lpstr>
      <vt:lpstr>Presentación de PowerPoint</vt:lpstr>
      <vt:lpstr>Objetivo </vt:lpstr>
      <vt:lpstr>Objetivo </vt:lpstr>
      <vt:lpstr>Objetivo </vt:lpstr>
      <vt:lpstr>Objetivo </vt:lpstr>
      <vt:lpstr>Objetivo </vt:lpstr>
      <vt:lpstr>Modificación propuesta al párrafo 15</vt:lpstr>
      <vt:lpstr>Modificación propuesta al párrafo 22</vt:lpstr>
      <vt:lpstr>Párrafo 22A añadido</vt:lpstr>
      <vt:lpstr>Modificación propuesta al párrafo 24</vt:lpstr>
      <vt:lpstr>Pregunta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michelle.rocha</dc:creator>
  <cp:lastModifiedBy>Jorge Andres Patino Jimenez</cp:lastModifiedBy>
  <cp:revision>802</cp:revision>
  <cp:lastPrinted>2015-07-23T18:20:10Z</cp:lastPrinted>
  <dcterms:created xsi:type="dcterms:W3CDTF">2011-08-15T12:27:58Z</dcterms:created>
  <dcterms:modified xsi:type="dcterms:W3CDTF">2019-12-27T20:22:27Z</dcterms:modified>
</cp:coreProperties>
</file>